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287000" cx="18288000"/>
  <p:notesSz cx="6858000" cy="9144000"/>
  <p:embeddedFontLst>
    <p:embeddedFont>
      <p:font typeface="Big Shoulders Display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juTqnB5HS0oWIwzwoO1zXg+BGk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8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BigShouldersDisplay-bold.fntdata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76c5f7ed3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276c5f7ed3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276c5f7ed3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76c5f7ed3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276c5f7ed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276c5f7ed3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76c5f7ed3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276c5f7ed3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276c5f7ed3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76c5f7ed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276c5f7ed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276c5f7ed3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7811" l="0" r="0" t="7812"/>
          <a:stretch/>
        </p:blipFill>
        <p:spPr>
          <a:xfrm>
            <a:off x="0" y="0"/>
            <a:ext cx="18291200" cy="102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 rot="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752933" y="784913"/>
            <a:ext cx="152859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48">
                <a:solidFill>
                  <a:srgbClr val="FFC33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RESUMO DOS RESULTADOS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752933" y="2047156"/>
            <a:ext cx="1623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Após 2016, as vendas cresceram </a:t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00" y="3406525"/>
            <a:ext cx="11325776" cy="50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13997125" y="4502425"/>
            <a:ext cx="3769800" cy="17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84BA5B"/>
                </a:solidFill>
                <a:latin typeface="Calibri"/>
                <a:ea typeface="Calibri"/>
                <a:cs typeface="Calibri"/>
                <a:sym typeface="Calibri"/>
              </a:rPr>
              <a:t>Entre 2017 e 2018 houve um aumento de 20% das vendas</a:t>
            </a:r>
            <a:endParaRPr sz="3200">
              <a:solidFill>
                <a:srgbClr val="84BA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3276c5f7ed3_0_2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18291200" cy="102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3276c5f7ed3_0_2"/>
          <p:cNvSpPr/>
          <p:nvPr/>
        </p:nvSpPr>
        <p:spPr>
          <a:xfrm>
            <a:off x="0" y="678180"/>
            <a:ext cx="18288000" cy="1106100"/>
          </a:xfrm>
          <a:prstGeom prst="rect">
            <a:avLst/>
          </a:prstGeom>
          <a:solidFill>
            <a:srgbClr val="1353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276c5f7ed3_0_2"/>
          <p:cNvSpPr/>
          <p:nvPr/>
        </p:nvSpPr>
        <p:spPr>
          <a:xfrm rot="10800000">
            <a:off x="16791534" y="35"/>
            <a:ext cx="1115100" cy="1784100"/>
          </a:xfrm>
          <a:prstGeom prst="rect">
            <a:avLst/>
          </a:prstGeom>
          <a:solidFill>
            <a:srgbClr val="FFC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276c5f7ed3_0_2"/>
          <p:cNvSpPr txBox="1"/>
          <p:nvPr/>
        </p:nvSpPr>
        <p:spPr>
          <a:xfrm>
            <a:off x="752933" y="784913"/>
            <a:ext cx="152859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48">
                <a:solidFill>
                  <a:srgbClr val="FFC33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RESUMO DOS RESULTADOS</a:t>
            </a:r>
            <a:endParaRPr/>
          </a:p>
        </p:txBody>
      </p:sp>
      <p:sp>
        <p:nvSpPr>
          <p:cNvPr id="105" name="Google Shape;105;g3276c5f7ed3_0_2"/>
          <p:cNvSpPr txBox="1"/>
          <p:nvPr/>
        </p:nvSpPr>
        <p:spPr>
          <a:xfrm>
            <a:off x="752933" y="2047156"/>
            <a:ext cx="1623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Apenas maio e dezembro tiveram venda em 2018 menor que em 2017</a:t>
            </a:r>
            <a:endParaRPr/>
          </a:p>
        </p:txBody>
      </p:sp>
      <p:pic>
        <p:nvPicPr>
          <p:cNvPr id="106" name="Google Shape;106;g3276c5f7ed3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40875" y="3449100"/>
            <a:ext cx="18827500" cy="47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3276c5f7ed3_0_14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18291200" cy="102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3276c5f7ed3_0_14"/>
          <p:cNvSpPr/>
          <p:nvPr/>
        </p:nvSpPr>
        <p:spPr>
          <a:xfrm>
            <a:off x="0" y="678180"/>
            <a:ext cx="18288000" cy="1106100"/>
          </a:xfrm>
          <a:prstGeom prst="rect">
            <a:avLst/>
          </a:prstGeom>
          <a:solidFill>
            <a:srgbClr val="1353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276c5f7ed3_0_14"/>
          <p:cNvSpPr/>
          <p:nvPr/>
        </p:nvSpPr>
        <p:spPr>
          <a:xfrm rot="10800000">
            <a:off x="16791534" y="35"/>
            <a:ext cx="1115100" cy="1784100"/>
          </a:xfrm>
          <a:prstGeom prst="rect">
            <a:avLst/>
          </a:prstGeom>
          <a:solidFill>
            <a:srgbClr val="FFC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276c5f7ed3_0_14"/>
          <p:cNvSpPr txBox="1"/>
          <p:nvPr/>
        </p:nvSpPr>
        <p:spPr>
          <a:xfrm>
            <a:off x="752933" y="784913"/>
            <a:ext cx="152859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48">
                <a:solidFill>
                  <a:srgbClr val="FFC33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RESUMO DOS RESULTADOS</a:t>
            </a:r>
            <a:endParaRPr/>
          </a:p>
        </p:txBody>
      </p:sp>
      <p:sp>
        <p:nvSpPr>
          <p:cNvPr id="116" name="Google Shape;116;g3276c5f7ed3_0_14"/>
          <p:cNvSpPr txBox="1"/>
          <p:nvPr/>
        </p:nvSpPr>
        <p:spPr>
          <a:xfrm>
            <a:off x="752933" y="2047156"/>
            <a:ext cx="1623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Crescimento considerável do setor de tecnologia</a:t>
            </a:r>
            <a:endParaRPr/>
          </a:p>
        </p:txBody>
      </p:sp>
      <p:pic>
        <p:nvPicPr>
          <p:cNvPr id="117" name="Google Shape;117;g3276c5f7ed3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07750" y="3619500"/>
            <a:ext cx="18703500" cy="46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3276c5f7ed3_0_25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18291200" cy="102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3276c5f7ed3_0_25"/>
          <p:cNvSpPr/>
          <p:nvPr/>
        </p:nvSpPr>
        <p:spPr>
          <a:xfrm>
            <a:off x="0" y="678180"/>
            <a:ext cx="18288000" cy="1106100"/>
          </a:xfrm>
          <a:prstGeom prst="rect">
            <a:avLst/>
          </a:prstGeom>
          <a:solidFill>
            <a:srgbClr val="1353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276c5f7ed3_0_25"/>
          <p:cNvSpPr/>
          <p:nvPr/>
        </p:nvSpPr>
        <p:spPr>
          <a:xfrm rot="10800000">
            <a:off x="16791534" y="35"/>
            <a:ext cx="1115100" cy="1784100"/>
          </a:xfrm>
          <a:prstGeom prst="rect">
            <a:avLst/>
          </a:prstGeom>
          <a:solidFill>
            <a:srgbClr val="FFC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276c5f7ed3_0_25"/>
          <p:cNvSpPr txBox="1"/>
          <p:nvPr/>
        </p:nvSpPr>
        <p:spPr>
          <a:xfrm>
            <a:off x="752933" y="784913"/>
            <a:ext cx="152859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48">
                <a:solidFill>
                  <a:srgbClr val="FFC33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RESUMO DOS RESULTADOS</a:t>
            </a:r>
            <a:endParaRPr/>
          </a:p>
        </p:txBody>
      </p:sp>
      <p:pic>
        <p:nvPicPr>
          <p:cNvPr id="127" name="Google Shape;127;g3276c5f7ed3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275" y="1784275"/>
            <a:ext cx="15581552" cy="87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3276c5f7ed3_0_36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18291200" cy="102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276c5f7ed3_0_36"/>
          <p:cNvSpPr/>
          <p:nvPr/>
        </p:nvSpPr>
        <p:spPr>
          <a:xfrm>
            <a:off x="0" y="678180"/>
            <a:ext cx="18288000" cy="1106100"/>
          </a:xfrm>
          <a:prstGeom prst="rect">
            <a:avLst/>
          </a:prstGeom>
          <a:solidFill>
            <a:srgbClr val="1353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276c5f7ed3_0_36"/>
          <p:cNvSpPr/>
          <p:nvPr/>
        </p:nvSpPr>
        <p:spPr>
          <a:xfrm rot="10800000">
            <a:off x="16791534" y="35"/>
            <a:ext cx="1115100" cy="1784100"/>
          </a:xfrm>
          <a:prstGeom prst="rect">
            <a:avLst/>
          </a:prstGeom>
          <a:solidFill>
            <a:srgbClr val="FFCE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276c5f7ed3_0_36"/>
          <p:cNvSpPr txBox="1"/>
          <p:nvPr/>
        </p:nvSpPr>
        <p:spPr>
          <a:xfrm>
            <a:off x="752933" y="784913"/>
            <a:ext cx="152859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248">
                <a:solidFill>
                  <a:srgbClr val="FFC33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RESUMO DOS RESULTADOS</a:t>
            </a:r>
            <a:endParaRPr/>
          </a:p>
        </p:txBody>
      </p:sp>
      <p:pic>
        <p:nvPicPr>
          <p:cNvPr id="137" name="Google Shape;137;g3276c5f7ed3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738" y="1178850"/>
            <a:ext cx="12967724" cy="972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2022-05-12T00:40:05Z</dcterms:created>
  <dc:creator>Lucas Leal</dc:creator>
</cp:coreProperties>
</file>