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64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5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25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8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06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4CC-0880-48ED-ABF4-8E8B0276C192}" type="datetimeFigureOut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63AC-678A-4B73-82AE-B7CE014DE3E3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1990"/>
            <a:ext cx="9153178" cy="41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71361" y="0"/>
            <a:ext cx="981817" cy="720000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46848" y="56308"/>
            <a:ext cx="734496" cy="720000"/>
            <a:chOff x="46848" y="56308"/>
            <a:chExt cx="734496" cy="720000"/>
          </a:xfrm>
        </p:grpSpPr>
        <p:sp>
          <p:nvSpPr>
            <p:cNvPr id="9" name="Ellipse 8"/>
            <p:cNvSpPr/>
            <p:nvPr userDrawn="1"/>
          </p:nvSpPr>
          <p:spPr>
            <a:xfrm>
              <a:off x="54096" y="56308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 userDrawn="1"/>
          </p:nvSpPr>
          <p:spPr>
            <a:xfrm>
              <a:off x="46848" y="154698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&lt;/&gt;</a:t>
              </a:r>
              <a:endParaRPr lang="fr-FR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1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9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Affichage à l'écran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stdavid</dc:creator>
  <cp:lastModifiedBy>stdavid</cp:lastModifiedBy>
  <cp:revision>6</cp:revision>
  <dcterms:created xsi:type="dcterms:W3CDTF">2019-06-15T19:05:26Z</dcterms:created>
  <dcterms:modified xsi:type="dcterms:W3CDTF">2019-06-15T19:50:33Z</dcterms:modified>
</cp:coreProperties>
</file>