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67" r:id="rId3"/>
    <p:sldId id="258" r:id="rId4"/>
    <p:sldId id="273" r:id="rId5"/>
    <p:sldId id="274" r:id="rId6"/>
    <p:sldId id="260" r:id="rId7"/>
    <p:sldId id="272" r:id="rId8"/>
    <p:sldId id="262" r:id="rId9"/>
    <p:sldId id="263" r:id="rId10"/>
    <p:sldId id="265" r:id="rId11"/>
    <p:sldId id="264" r:id="rId12"/>
    <p:sldId id="270" r:id="rId13"/>
    <p:sldId id="271" r:id="rId14"/>
    <p:sldId id="269" r:id="rId15"/>
    <p:sldId id="268" r:id="rId16"/>
    <p:sldId id="25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5000" autoAdjust="0"/>
  </p:normalViewPr>
  <p:slideViewPr>
    <p:cSldViewPr snapToGrid="0">
      <p:cViewPr varScale="1">
        <p:scale>
          <a:sx n="71" d="100"/>
          <a:sy n="71" d="100"/>
        </p:scale>
        <p:origin x="1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72ED7-23C2-4DA0-9474-9A260EA5FB49}" type="datetimeFigureOut">
              <a:rPr lang="fr-FR" smtClean="0"/>
              <a:t>18/12/2015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82E66-C489-4E42-9B3F-260EEB6CBFE6}" type="slidenum">
              <a:rPr lang="fr-FR" smtClean="0"/>
              <a:t>‹N°›</a:t>
            </a:fld>
            <a:endParaRPr lang="fr-FR"/>
          </a:p>
        </p:txBody>
      </p:sp>
    </p:spTree>
    <p:extLst>
      <p:ext uri="{BB962C8B-B14F-4D97-AF65-F5344CB8AC3E}">
        <p14:creationId xmlns:p14="http://schemas.microsoft.com/office/powerpoint/2010/main" val="378861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12/18/2015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7674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CDB5DE0-7A46-4771-98A0-23716C2966B6}" type="datetimeFigureOut">
              <a:rPr lang="fr-FR" smtClean="0"/>
              <a:t>18/12/2015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24289258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DB5DE0-7A46-4771-98A0-23716C2966B6}" type="datetimeFigureOut">
              <a:rPr lang="fr-FR" smtClean="0"/>
              <a:t>18/12/2015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181315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DB5DE0-7A46-4771-98A0-23716C2966B6}" type="datetimeFigureOut">
              <a:rPr lang="fr-FR" smtClean="0"/>
              <a:t>18/12/2015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25089800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8041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LM">
    <p:bg>
      <p:bgPr>
        <a:solidFill>
          <a:srgbClr val="66CFE4"/>
        </a:solidFill>
        <a:effectLst/>
      </p:bgPr>
    </p:bg>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Espace réservé du contenu 2"/>
          <p:cNvSpPr>
            <a:spLocks noGrp="1"/>
          </p:cNvSpPr>
          <p:nvPr>
            <p:ph idx="1"/>
          </p:nvPr>
        </p:nvSpPr>
        <p:spPr>
          <a:xfrm>
            <a:off x="838200" y="704675"/>
            <a:ext cx="10515600" cy="5472288"/>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3005815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GLM">
    <p:bg>
      <p:bgPr>
        <a:solidFill>
          <a:srgbClr val="66CFE4"/>
        </a:solidFill>
        <a:effectLst/>
      </p:bgPr>
    </p:bg>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userDrawn="1"/>
        </p:nvSpPr>
        <p:spPr>
          <a:xfrm>
            <a:off x="10569388" y="0"/>
            <a:ext cx="1622612" cy="1331259"/>
          </a:xfrm>
          <a:prstGeom prst="rect">
            <a:avLst/>
          </a:prstGeom>
          <a:solidFill>
            <a:srgbClr val="66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04481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GLM">
    <p:bg>
      <p:bgPr>
        <a:solidFill>
          <a:srgbClr val="66CFE4"/>
        </a:solidFill>
        <a:effectLst/>
      </p:bgPr>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stretch>
            <a:fillRect/>
          </a:stretch>
        </p:blipFill>
        <p:spPr>
          <a:xfrm>
            <a:off x="137229" y="197915"/>
            <a:ext cx="288073" cy="275852"/>
          </a:xfrm>
          <a:prstGeom prst="rect">
            <a:avLst/>
          </a:prstGeom>
          <a:effectLst>
            <a:outerShdw dist="50800" sx="1000" sy="1000" algn="ctr" rotWithShape="0">
              <a:srgbClr val="000000"/>
            </a:outerShdw>
          </a:effectLst>
        </p:spPr>
      </p:pic>
      <p:pic>
        <p:nvPicPr>
          <p:cNvPr id="5" name="Image 4"/>
          <p:cNvPicPr>
            <a:picLocks noChangeAspect="1"/>
          </p:cNvPicPr>
          <p:nvPr userDrawn="1"/>
        </p:nvPicPr>
        <p:blipFill>
          <a:blip r:embed="rId2"/>
          <a:stretch>
            <a:fillRect/>
          </a:stretch>
        </p:blipFill>
        <p:spPr>
          <a:xfrm>
            <a:off x="573849" y="746656"/>
            <a:ext cx="458672" cy="439213"/>
          </a:xfrm>
          <a:prstGeom prst="rect">
            <a:avLst/>
          </a:prstGeom>
          <a:effectLst>
            <a:outerShdw dist="50800" sx="1000" sy="1000" algn="ctr" rotWithShape="0">
              <a:srgbClr val="000000"/>
            </a:outerShdw>
          </a:effectLst>
        </p:spPr>
      </p:pic>
      <p:pic>
        <p:nvPicPr>
          <p:cNvPr id="6" name="Image 5"/>
          <p:cNvPicPr>
            <a:picLocks noChangeAspect="1"/>
          </p:cNvPicPr>
          <p:nvPr userDrawn="1"/>
        </p:nvPicPr>
        <p:blipFill>
          <a:blip r:embed="rId2"/>
          <a:stretch>
            <a:fillRect/>
          </a:stretch>
        </p:blipFill>
        <p:spPr>
          <a:xfrm>
            <a:off x="1488557" y="622433"/>
            <a:ext cx="383907" cy="367620"/>
          </a:xfrm>
          <a:prstGeom prst="rect">
            <a:avLst/>
          </a:prstGeom>
          <a:effectLst>
            <a:outerShdw dist="50800" sx="1000" sy="1000" algn="ctr" rotWithShape="0">
              <a:srgbClr val="000000"/>
            </a:outerShdw>
          </a:effectLst>
        </p:spPr>
      </p:pic>
      <p:pic>
        <p:nvPicPr>
          <p:cNvPr id="7" name="Image 6"/>
          <p:cNvPicPr>
            <a:picLocks noChangeAspect="1"/>
          </p:cNvPicPr>
          <p:nvPr userDrawn="1"/>
        </p:nvPicPr>
        <p:blipFill>
          <a:blip r:embed="rId2"/>
          <a:stretch>
            <a:fillRect/>
          </a:stretch>
        </p:blipFill>
        <p:spPr>
          <a:xfrm>
            <a:off x="1206333" y="2005398"/>
            <a:ext cx="564447" cy="540501"/>
          </a:xfrm>
          <a:prstGeom prst="rect">
            <a:avLst/>
          </a:prstGeom>
          <a:effectLst>
            <a:outerShdw dist="50800" sx="1000" sy="1000" algn="ctr" rotWithShape="0">
              <a:srgbClr val="000000"/>
            </a:outerShdw>
          </a:effectLst>
        </p:spPr>
      </p:pic>
      <p:pic>
        <p:nvPicPr>
          <p:cNvPr id="8" name="Image 7"/>
          <p:cNvPicPr>
            <a:picLocks noChangeAspect="1"/>
          </p:cNvPicPr>
          <p:nvPr userDrawn="1"/>
        </p:nvPicPr>
        <p:blipFill>
          <a:blip r:embed="rId2"/>
          <a:stretch>
            <a:fillRect/>
          </a:stretch>
        </p:blipFill>
        <p:spPr>
          <a:xfrm>
            <a:off x="3658876" y="539147"/>
            <a:ext cx="520279" cy="498206"/>
          </a:xfrm>
          <a:prstGeom prst="rect">
            <a:avLst/>
          </a:prstGeom>
          <a:effectLst>
            <a:outerShdw dist="50800" sx="1000" sy="1000" algn="ctr" rotWithShape="0">
              <a:srgbClr val="000000"/>
            </a:outerShdw>
          </a:effectLst>
        </p:spPr>
      </p:pic>
      <p:pic>
        <p:nvPicPr>
          <p:cNvPr id="9" name="Image 8"/>
          <p:cNvPicPr>
            <a:picLocks noChangeAspect="1"/>
          </p:cNvPicPr>
          <p:nvPr userDrawn="1"/>
        </p:nvPicPr>
        <p:blipFill>
          <a:blip r:embed="rId2"/>
          <a:stretch>
            <a:fillRect/>
          </a:stretch>
        </p:blipFill>
        <p:spPr>
          <a:xfrm>
            <a:off x="2551527" y="1656931"/>
            <a:ext cx="442045" cy="423291"/>
          </a:xfrm>
          <a:prstGeom prst="rect">
            <a:avLst/>
          </a:prstGeom>
          <a:effectLst>
            <a:outerShdw dist="50800" sx="1000" sy="1000" algn="ctr" rotWithShape="0">
              <a:srgbClr val="000000"/>
            </a:outerShdw>
          </a:effectLst>
        </p:spPr>
      </p:pic>
      <p:pic>
        <p:nvPicPr>
          <p:cNvPr id="10" name="Image 9"/>
          <p:cNvPicPr>
            <a:picLocks noChangeAspect="1"/>
          </p:cNvPicPr>
          <p:nvPr userDrawn="1"/>
        </p:nvPicPr>
        <p:blipFill>
          <a:blip r:embed="rId2"/>
          <a:stretch>
            <a:fillRect/>
          </a:stretch>
        </p:blipFill>
        <p:spPr>
          <a:xfrm>
            <a:off x="425302" y="3121721"/>
            <a:ext cx="437384" cy="418828"/>
          </a:xfrm>
          <a:prstGeom prst="rect">
            <a:avLst/>
          </a:prstGeom>
          <a:effectLst>
            <a:outerShdw dist="50800" sx="1000" sy="1000" algn="ctr" rotWithShape="0">
              <a:srgbClr val="000000"/>
            </a:outerShdw>
          </a:effectLst>
        </p:spPr>
      </p:pic>
      <p:pic>
        <p:nvPicPr>
          <p:cNvPr id="11" name="Image 10"/>
          <p:cNvPicPr>
            <a:picLocks noChangeAspect="1"/>
          </p:cNvPicPr>
          <p:nvPr userDrawn="1"/>
        </p:nvPicPr>
        <p:blipFill>
          <a:blip r:embed="rId2"/>
          <a:stretch>
            <a:fillRect/>
          </a:stretch>
        </p:blipFill>
        <p:spPr>
          <a:xfrm>
            <a:off x="375127" y="1609060"/>
            <a:ext cx="277004" cy="265252"/>
          </a:xfrm>
          <a:prstGeom prst="rect">
            <a:avLst/>
          </a:prstGeom>
          <a:effectLst>
            <a:outerShdw dist="50800" sx="1000" sy="1000" algn="ctr" rotWithShape="0">
              <a:srgbClr val="000000"/>
            </a:outerShdw>
          </a:effectLst>
        </p:spPr>
      </p:pic>
      <p:pic>
        <p:nvPicPr>
          <p:cNvPr id="12" name="Image 11"/>
          <p:cNvPicPr>
            <a:picLocks noChangeAspect="1"/>
          </p:cNvPicPr>
          <p:nvPr userDrawn="1"/>
        </p:nvPicPr>
        <p:blipFill>
          <a:blip r:embed="rId2"/>
          <a:stretch>
            <a:fillRect/>
          </a:stretch>
        </p:blipFill>
        <p:spPr>
          <a:xfrm>
            <a:off x="1680510" y="3622158"/>
            <a:ext cx="405425" cy="388225"/>
          </a:xfrm>
          <a:prstGeom prst="rect">
            <a:avLst/>
          </a:prstGeom>
          <a:effectLst>
            <a:outerShdw dist="50800" sx="1000" sy="1000" algn="ctr" rotWithShape="0">
              <a:srgbClr val="000000"/>
            </a:outerShdw>
          </a:effectLst>
        </p:spPr>
      </p:pic>
      <p:pic>
        <p:nvPicPr>
          <p:cNvPr id="13" name="Image 12"/>
          <p:cNvPicPr>
            <a:picLocks noChangeAspect="1"/>
          </p:cNvPicPr>
          <p:nvPr userDrawn="1"/>
        </p:nvPicPr>
        <p:blipFill>
          <a:blip r:embed="rId2"/>
          <a:stretch>
            <a:fillRect/>
          </a:stretch>
        </p:blipFill>
        <p:spPr>
          <a:xfrm>
            <a:off x="862686" y="4675842"/>
            <a:ext cx="458672" cy="439213"/>
          </a:xfrm>
          <a:prstGeom prst="rect">
            <a:avLst/>
          </a:prstGeom>
          <a:effectLst>
            <a:outerShdw dist="50800" sx="1000" sy="1000" algn="ctr" rotWithShape="0">
              <a:srgbClr val="000000"/>
            </a:outerShdw>
          </a:effectLst>
        </p:spPr>
      </p:pic>
      <p:pic>
        <p:nvPicPr>
          <p:cNvPr id="14" name="Image 13"/>
          <p:cNvPicPr>
            <a:picLocks noChangeAspect="1"/>
          </p:cNvPicPr>
          <p:nvPr userDrawn="1"/>
        </p:nvPicPr>
        <p:blipFill>
          <a:blip r:embed="rId2"/>
          <a:stretch>
            <a:fillRect/>
          </a:stretch>
        </p:blipFill>
        <p:spPr>
          <a:xfrm>
            <a:off x="3792599" y="3121721"/>
            <a:ext cx="458672" cy="439213"/>
          </a:xfrm>
          <a:prstGeom prst="rect">
            <a:avLst/>
          </a:prstGeom>
          <a:effectLst>
            <a:outerShdw dist="50800" sx="1000" sy="1000" algn="ctr" rotWithShape="0">
              <a:srgbClr val="000000"/>
            </a:outerShdw>
          </a:effectLst>
        </p:spPr>
      </p:pic>
      <p:pic>
        <p:nvPicPr>
          <p:cNvPr id="15" name="Image 14"/>
          <p:cNvPicPr>
            <a:picLocks noChangeAspect="1"/>
          </p:cNvPicPr>
          <p:nvPr userDrawn="1"/>
        </p:nvPicPr>
        <p:blipFill>
          <a:blip r:embed="rId2"/>
          <a:stretch>
            <a:fillRect/>
          </a:stretch>
        </p:blipFill>
        <p:spPr>
          <a:xfrm>
            <a:off x="3237675" y="4295554"/>
            <a:ext cx="297438" cy="284819"/>
          </a:xfrm>
          <a:prstGeom prst="rect">
            <a:avLst/>
          </a:prstGeom>
          <a:effectLst>
            <a:outerShdw dist="50800" sx="1000" sy="1000" algn="ctr" rotWithShape="0">
              <a:srgbClr val="000000"/>
            </a:outerShdw>
          </a:effectLst>
        </p:spPr>
      </p:pic>
      <p:pic>
        <p:nvPicPr>
          <p:cNvPr id="16" name="Image 15"/>
          <p:cNvPicPr>
            <a:picLocks noChangeAspect="1"/>
          </p:cNvPicPr>
          <p:nvPr userDrawn="1"/>
        </p:nvPicPr>
        <p:blipFill>
          <a:blip r:embed="rId2"/>
          <a:stretch>
            <a:fillRect/>
          </a:stretch>
        </p:blipFill>
        <p:spPr>
          <a:xfrm>
            <a:off x="4339921" y="1777693"/>
            <a:ext cx="435965" cy="417469"/>
          </a:xfrm>
          <a:prstGeom prst="rect">
            <a:avLst/>
          </a:prstGeom>
          <a:effectLst>
            <a:outerShdw dist="50800" sx="1000" sy="1000" algn="ctr" rotWithShape="0">
              <a:srgbClr val="000000"/>
            </a:outerShdw>
          </a:effectLst>
        </p:spPr>
      </p:pic>
      <p:pic>
        <p:nvPicPr>
          <p:cNvPr id="17" name="Image 16"/>
          <p:cNvPicPr>
            <a:picLocks noChangeAspect="1"/>
          </p:cNvPicPr>
          <p:nvPr userDrawn="1"/>
        </p:nvPicPr>
        <p:blipFill>
          <a:blip r:embed="rId2"/>
          <a:stretch>
            <a:fillRect/>
          </a:stretch>
        </p:blipFill>
        <p:spPr>
          <a:xfrm>
            <a:off x="4775886" y="6091363"/>
            <a:ext cx="354771" cy="339720"/>
          </a:xfrm>
          <a:prstGeom prst="rect">
            <a:avLst/>
          </a:prstGeom>
          <a:effectLst>
            <a:outerShdw dist="50800" sx="1000" sy="1000" algn="ctr" rotWithShape="0">
              <a:srgbClr val="000000"/>
            </a:outerShdw>
          </a:effectLst>
        </p:spPr>
      </p:pic>
      <p:pic>
        <p:nvPicPr>
          <p:cNvPr id="18" name="Image 17"/>
          <p:cNvPicPr>
            <a:picLocks noChangeAspect="1"/>
          </p:cNvPicPr>
          <p:nvPr userDrawn="1"/>
        </p:nvPicPr>
        <p:blipFill>
          <a:blip r:embed="rId2"/>
          <a:stretch>
            <a:fillRect/>
          </a:stretch>
        </p:blipFill>
        <p:spPr>
          <a:xfrm>
            <a:off x="366563" y="5602767"/>
            <a:ext cx="436622" cy="418098"/>
          </a:xfrm>
          <a:prstGeom prst="rect">
            <a:avLst/>
          </a:prstGeom>
          <a:effectLst>
            <a:outerShdw dist="50800" sx="1000" sy="1000" algn="ctr" rotWithShape="0">
              <a:srgbClr val="000000"/>
            </a:outerShdw>
          </a:effectLst>
        </p:spPr>
      </p:pic>
      <p:pic>
        <p:nvPicPr>
          <p:cNvPr id="19" name="Image 18"/>
          <p:cNvPicPr>
            <a:picLocks noChangeAspect="1"/>
          </p:cNvPicPr>
          <p:nvPr userDrawn="1"/>
        </p:nvPicPr>
        <p:blipFill>
          <a:blip r:embed="rId2"/>
          <a:stretch>
            <a:fillRect/>
          </a:stretch>
        </p:blipFill>
        <p:spPr>
          <a:xfrm>
            <a:off x="10652985" y="5877811"/>
            <a:ext cx="800798" cy="766824"/>
          </a:xfrm>
          <a:prstGeom prst="rect">
            <a:avLst/>
          </a:prstGeom>
          <a:effectLst>
            <a:outerShdw dist="50800" sx="1000" sy="1000" algn="ctr" rotWithShape="0">
              <a:srgbClr val="000000"/>
            </a:outerShdw>
          </a:effectLst>
        </p:spPr>
      </p:pic>
      <p:pic>
        <p:nvPicPr>
          <p:cNvPr id="20" name="Image 19"/>
          <p:cNvPicPr>
            <a:picLocks noChangeAspect="1"/>
          </p:cNvPicPr>
          <p:nvPr userDrawn="1"/>
        </p:nvPicPr>
        <p:blipFill>
          <a:blip r:embed="rId2"/>
          <a:stretch>
            <a:fillRect/>
          </a:stretch>
        </p:blipFill>
        <p:spPr>
          <a:xfrm>
            <a:off x="1684737" y="6135444"/>
            <a:ext cx="219990" cy="210657"/>
          </a:xfrm>
          <a:prstGeom prst="rect">
            <a:avLst/>
          </a:prstGeom>
          <a:effectLst>
            <a:outerShdw dist="50800" sx="1000" sy="1000" algn="ctr" rotWithShape="0">
              <a:srgbClr val="000000"/>
            </a:outerShdw>
          </a:effectLst>
        </p:spPr>
      </p:pic>
      <p:pic>
        <p:nvPicPr>
          <p:cNvPr id="21" name="Image 20"/>
          <p:cNvPicPr>
            <a:picLocks noChangeAspect="1"/>
          </p:cNvPicPr>
          <p:nvPr userDrawn="1"/>
        </p:nvPicPr>
        <p:blipFill>
          <a:blip r:embed="rId2"/>
          <a:stretch>
            <a:fillRect/>
          </a:stretch>
        </p:blipFill>
        <p:spPr>
          <a:xfrm>
            <a:off x="5603991" y="1185869"/>
            <a:ext cx="219990" cy="210657"/>
          </a:xfrm>
          <a:prstGeom prst="rect">
            <a:avLst/>
          </a:prstGeom>
          <a:effectLst>
            <a:outerShdw dist="50800" sx="1000" sy="1000" algn="ctr" rotWithShape="0">
              <a:srgbClr val="000000"/>
            </a:outerShdw>
          </a:effectLst>
        </p:spPr>
      </p:pic>
      <p:pic>
        <p:nvPicPr>
          <p:cNvPr id="22" name="Image 21"/>
          <p:cNvPicPr>
            <a:picLocks noChangeAspect="1"/>
          </p:cNvPicPr>
          <p:nvPr userDrawn="1"/>
        </p:nvPicPr>
        <p:blipFill>
          <a:blip r:embed="rId2"/>
          <a:stretch>
            <a:fillRect/>
          </a:stretch>
        </p:blipFill>
        <p:spPr>
          <a:xfrm>
            <a:off x="5493996" y="4369716"/>
            <a:ext cx="219990" cy="210657"/>
          </a:xfrm>
          <a:prstGeom prst="rect">
            <a:avLst/>
          </a:prstGeom>
          <a:effectLst>
            <a:outerShdw dist="50800" sx="1000" sy="1000" algn="ctr" rotWithShape="0">
              <a:srgbClr val="000000"/>
            </a:outerShdw>
          </a:effectLst>
        </p:spPr>
      </p:pic>
      <p:pic>
        <p:nvPicPr>
          <p:cNvPr id="23" name="Image 22"/>
          <p:cNvPicPr>
            <a:picLocks noChangeAspect="1"/>
          </p:cNvPicPr>
          <p:nvPr userDrawn="1"/>
        </p:nvPicPr>
        <p:blipFill>
          <a:blip r:embed="rId2"/>
          <a:stretch>
            <a:fillRect/>
          </a:stretch>
        </p:blipFill>
        <p:spPr>
          <a:xfrm>
            <a:off x="6295723" y="2686951"/>
            <a:ext cx="219990" cy="210657"/>
          </a:xfrm>
          <a:prstGeom prst="rect">
            <a:avLst/>
          </a:prstGeom>
          <a:effectLst>
            <a:outerShdw dist="50800" sx="1000" sy="1000" algn="ctr" rotWithShape="0">
              <a:srgbClr val="000000"/>
            </a:outerShdw>
          </a:effectLst>
        </p:spPr>
      </p:pic>
      <p:pic>
        <p:nvPicPr>
          <p:cNvPr id="24" name="Image 23"/>
          <p:cNvPicPr>
            <a:picLocks noChangeAspect="1"/>
          </p:cNvPicPr>
          <p:nvPr userDrawn="1"/>
        </p:nvPicPr>
        <p:blipFill>
          <a:blip r:embed="rId2"/>
          <a:stretch>
            <a:fillRect/>
          </a:stretch>
        </p:blipFill>
        <p:spPr>
          <a:xfrm>
            <a:off x="8280468" y="3799726"/>
            <a:ext cx="219990" cy="210657"/>
          </a:xfrm>
          <a:prstGeom prst="rect">
            <a:avLst/>
          </a:prstGeom>
          <a:effectLst>
            <a:outerShdw dist="50800" sx="1000" sy="1000" algn="ctr" rotWithShape="0">
              <a:srgbClr val="000000"/>
            </a:outerShdw>
          </a:effectLst>
        </p:spPr>
      </p:pic>
      <p:pic>
        <p:nvPicPr>
          <p:cNvPr id="25" name="Image 24"/>
          <p:cNvPicPr>
            <a:picLocks noChangeAspect="1"/>
          </p:cNvPicPr>
          <p:nvPr userDrawn="1"/>
        </p:nvPicPr>
        <p:blipFill>
          <a:blip r:embed="rId2"/>
          <a:stretch>
            <a:fillRect/>
          </a:stretch>
        </p:blipFill>
        <p:spPr>
          <a:xfrm>
            <a:off x="7671831" y="5706487"/>
            <a:ext cx="219990" cy="210657"/>
          </a:xfrm>
          <a:prstGeom prst="rect">
            <a:avLst/>
          </a:prstGeom>
          <a:effectLst>
            <a:outerShdw dist="50800" sx="1000" sy="1000" algn="ctr" rotWithShape="0">
              <a:srgbClr val="000000"/>
            </a:outerShdw>
          </a:effectLst>
        </p:spPr>
      </p:pic>
      <p:pic>
        <p:nvPicPr>
          <p:cNvPr id="26" name="Image 25"/>
          <p:cNvPicPr>
            <a:picLocks noChangeAspect="1"/>
          </p:cNvPicPr>
          <p:nvPr userDrawn="1"/>
        </p:nvPicPr>
        <p:blipFill>
          <a:blip r:embed="rId2"/>
          <a:stretch>
            <a:fillRect/>
          </a:stretch>
        </p:blipFill>
        <p:spPr>
          <a:xfrm>
            <a:off x="10570867" y="4895448"/>
            <a:ext cx="219990" cy="210657"/>
          </a:xfrm>
          <a:prstGeom prst="rect">
            <a:avLst/>
          </a:prstGeom>
          <a:effectLst>
            <a:outerShdw dist="50800" sx="1000" sy="1000" algn="ctr" rotWithShape="0">
              <a:srgbClr val="000000"/>
            </a:outerShdw>
          </a:effectLst>
        </p:spPr>
      </p:pic>
    </p:spTree>
    <p:extLst>
      <p:ext uri="{BB962C8B-B14F-4D97-AF65-F5344CB8AC3E}">
        <p14:creationId xmlns:p14="http://schemas.microsoft.com/office/powerpoint/2010/main" val="41979290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DB5DE0-7A46-4771-98A0-23716C2966B6}" type="datetimeFigureOut">
              <a:rPr lang="fr-FR" smtClean="0"/>
              <a:t>18/12/2015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10486720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CDB5DE0-7A46-4771-98A0-23716C2966B6}" type="datetimeFigureOut">
              <a:rPr lang="fr-FR" smtClean="0"/>
              <a:t>18/12/2015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122674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CDB5DE0-7A46-4771-98A0-23716C2966B6}" type="datetimeFigureOut">
              <a:rPr lang="fr-FR" smtClean="0"/>
              <a:t>18/12/2015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218683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CDB5DE0-7A46-4771-98A0-23716C2966B6}" type="datetimeFigureOut">
              <a:rPr lang="fr-FR" smtClean="0"/>
              <a:t>18/12/2015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338587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CDB5DE0-7A46-4771-98A0-23716C2966B6}" type="datetimeFigureOut">
              <a:rPr lang="fr-FR" smtClean="0"/>
              <a:t>18/12/2015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341232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B5DE0-7A46-4771-98A0-23716C2966B6}" type="datetimeFigureOut">
              <a:rPr lang="fr-FR" smtClean="0"/>
              <a:t>18/12/2015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168890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CDB5DE0-7A46-4771-98A0-23716C2966B6}" type="datetimeFigureOut">
              <a:rPr lang="fr-FR" smtClean="0"/>
              <a:t>18/12/2015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228363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CDB5DE0-7A46-4771-98A0-23716C2966B6}" type="datetimeFigureOut">
              <a:rPr lang="fr-FR" smtClean="0"/>
              <a:t>18/12/2015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907754E-4F86-466B-9F43-ADEE22BBAAFA}" type="slidenum">
              <a:rPr lang="fr-FR" smtClean="0"/>
              <a:t>‹N°›</a:t>
            </a:fld>
            <a:endParaRPr lang="fr-FR"/>
          </a:p>
        </p:txBody>
      </p:sp>
    </p:spTree>
    <p:extLst>
      <p:ext uri="{BB962C8B-B14F-4D97-AF65-F5344CB8AC3E}">
        <p14:creationId xmlns:p14="http://schemas.microsoft.com/office/powerpoint/2010/main" val="353793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B5DE0-7A46-4771-98A0-23716C2966B6}" type="datetimeFigureOut">
              <a:rPr lang="fr-FR" smtClean="0"/>
              <a:t>18/12/2015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7754E-4F86-466B-9F43-ADEE22BBAAFA}" type="slidenum">
              <a:rPr lang="fr-FR" smtClean="0"/>
              <a:t>‹N°›</a:t>
            </a:fld>
            <a:endParaRPr lang="fr-FR"/>
          </a:p>
        </p:txBody>
      </p:sp>
    </p:spTree>
    <p:extLst>
      <p:ext uri="{BB962C8B-B14F-4D97-AF65-F5344CB8AC3E}">
        <p14:creationId xmlns:p14="http://schemas.microsoft.com/office/powerpoint/2010/main" val="1018061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874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4294967295"/>
          </p:nvPr>
        </p:nvSpPr>
        <p:spPr>
          <a:xfrm>
            <a:off x="2" y="763602"/>
            <a:ext cx="12192000" cy="847725"/>
          </a:xfrm>
          <a:prstGeom prst="rect">
            <a:avLst/>
          </a:prstGeom>
        </p:spPr>
        <p:txBody>
          <a:bodyPr/>
          <a:lstStyle/>
          <a:p>
            <a:pPr marL="0" indent="0" algn="ctr">
              <a:buNone/>
            </a:pPr>
            <a:r>
              <a:rPr lang="fr-FR" sz="6600" dirty="0" smtClean="0">
                <a:solidFill>
                  <a:schemeClr val="accent6">
                    <a:lumMod val="50000"/>
                  </a:schemeClr>
                </a:solidFill>
              </a:rPr>
              <a:t>OH ! OH ! </a:t>
            </a:r>
            <a:r>
              <a:rPr lang="fr-FR" sz="6600" dirty="0" err="1" smtClean="0">
                <a:solidFill>
                  <a:schemeClr val="accent6">
                    <a:lumMod val="50000"/>
                  </a:schemeClr>
                </a:solidFill>
              </a:rPr>
              <a:t>OH</a:t>
            </a:r>
            <a:r>
              <a:rPr lang="fr-FR" sz="6600" dirty="0" smtClean="0">
                <a:solidFill>
                  <a:schemeClr val="accent6">
                    <a:lumMod val="50000"/>
                  </a:schemeClr>
                </a:solidFill>
              </a:rPr>
              <a:t> !</a:t>
            </a:r>
            <a:endParaRPr lang="fr-FR" sz="6600" dirty="0">
              <a:solidFill>
                <a:schemeClr val="accent6">
                  <a:lumMod val="50000"/>
                </a:schemeClr>
              </a:solidFill>
            </a:endParaRPr>
          </a:p>
        </p:txBody>
      </p:sp>
      <p:pic>
        <p:nvPicPr>
          <p:cNvPr id="3" name="Image 2"/>
          <p:cNvPicPr>
            <a:picLocks noChangeAspect="1"/>
          </p:cNvPicPr>
          <p:nvPr/>
        </p:nvPicPr>
        <p:blipFill>
          <a:blip r:embed="rId2"/>
          <a:stretch>
            <a:fillRect/>
          </a:stretch>
        </p:blipFill>
        <p:spPr>
          <a:xfrm>
            <a:off x="4611794" y="2166701"/>
            <a:ext cx="2367032" cy="3071638"/>
          </a:xfrm>
          <a:prstGeom prst="rect">
            <a:avLst/>
          </a:prstGeom>
        </p:spPr>
      </p:pic>
      <p:sp>
        <p:nvSpPr>
          <p:cNvPr id="4" name="Espace réservé du contenu 1"/>
          <p:cNvSpPr txBox="1">
            <a:spLocks/>
          </p:cNvSpPr>
          <p:nvPr/>
        </p:nvSpPr>
        <p:spPr>
          <a:xfrm>
            <a:off x="1" y="6174297"/>
            <a:ext cx="12192000" cy="6837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4000" dirty="0" err="1" smtClean="0">
                <a:solidFill>
                  <a:schemeClr val="accent6">
                    <a:lumMod val="50000"/>
                  </a:schemeClr>
                </a:solidFill>
              </a:rPr>
              <a:t>stephe</a:t>
            </a:r>
            <a:r>
              <a:rPr lang="fr-FR" sz="4000" dirty="0" smtClean="0">
                <a:solidFill>
                  <a:schemeClr val="accent6">
                    <a:lumMod val="50000"/>
                  </a:schemeClr>
                </a:solidFill>
              </a:rPr>
              <a:t> – </a:t>
            </a:r>
            <a:r>
              <a:rPr lang="fr-FR" sz="4000" dirty="0" err="1" smtClean="0">
                <a:solidFill>
                  <a:schemeClr val="accent6">
                    <a:lumMod val="50000"/>
                  </a:schemeClr>
                </a:solidFill>
              </a:rPr>
              <a:t>mirkub</a:t>
            </a:r>
            <a:r>
              <a:rPr lang="fr-FR" sz="4000" dirty="0" smtClean="0">
                <a:solidFill>
                  <a:schemeClr val="accent6">
                    <a:lumMod val="50000"/>
                  </a:schemeClr>
                </a:solidFill>
              </a:rPr>
              <a:t> – </a:t>
            </a:r>
            <a:r>
              <a:rPr lang="fr-FR" sz="4000" dirty="0" err="1" smtClean="0">
                <a:solidFill>
                  <a:schemeClr val="accent6">
                    <a:lumMod val="50000"/>
                  </a:schemeClr>
                </a:solidFill>
              </a:rPr>
              <a:t>jdupuy</a:t>
            </a:r>
            <a:r>
              <a:rPr lang="fr-FR" sz="4000" dirty="0" smtClean="0">
                <a:solidFill>
                  <a:schemeClr val="accent6">
                    <a:lumMod val="50000"/>
                  </a:schemeClr>
                </a:solidFill>
              </a:rPr>
              <a:t> </a:t>
            </a:r>
            <a:r>
              <a:rPr lang="fr-FR" sz="4000" dirty="0">
                <a:solidFill>
                  <a:schemeClr val="accent6">
                    <a:lumMod val="50000"/>
                  </a:schemeClr>
                </a:solidFill>
              </a:rPr>
              <a:t>–</a:t>
            </a:r>
            <a:r>
              <a:rPr lang="fr-FR" sz="4000" dirty="0" smtClean="0">
                <a:solidFill>
                  <a:schemeClr val="accent6">
                    <a:lumMod val="50000"/>
                  </a:schemeClr>
                </a:solidFill>
              </a:rPr>
              <a:t> </a:t>
            </a:r>
            <a:r>
              <a:rPr lang="fr-FR" sz="4000" dirty="0" err="1" smtClean="0">
                <a:solidFill>
                  <a:schemeClr val="accent6">
                    <a:lumMod val="50000"/>
                  </a:schemeClr>
                </a:solidFill>
              </a:rPr>
              <a:t>belepich</a:t>
            </a:r>
            <a:endParaRPr lang="fr-FR" sz="4000" dirty="0">
              <a:solidFill>
                <a:schemeClr val="accent6">
                  <a:lumMod val="50000"/>
                </a:schemeClr>
              </a:solidFill>
            </a:endParaRPr>
          </a:p>
        </p:txBody>
      </p:sp>
    </p:spTree>
    <p:extLst>
      <p:ext uri="{BB962C8B-B14F-4D97-AF65-F5344CB8AC3E}">
        <p14:creationId xmlns:p14="http://schemas.microsoft.com/office/powerpoint/2010/main" val="1710829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Rapberry</a:t>
            </a:r>
            <a:endParaRPr lang="fr-FR" dirty="0" smtClean="0"/>
          </a:p>
          <a:p>
            <a:r>
              <a:rPr lang="fr-FR" dirty="0" err="1" smtClean="0"/>
              <a:t>Scaling</a:t>
            </a:r>
            <a:endParaRPr lang="fr-FR" dirty="0" smtClean="0"/>
          </a:p>
          <a:p>
            <a:r>
              <a:rPr lang="fr-FR" dirty="0" err="1" smtClean="0"/>
              <a:t>IoT</a:t>
            </a:r>
            <a:r>
              <a:rPr lang="fr-FR" dirty="0" smtClean="0"/>
              <a:t> Hub</a:t>
            </a:r>
          </a:p>
          <a:p>
            <a:r>
              <a:rPr lang="fr-FR" dirty="0" err="1" smtClean="0"/>
              <a:t>SteamAnal</a:t>
            </a:r>
            <a:endParaRPr lang="fr-FR" dirty="0" smtClean="0"/>
          </a:p>
          <a:p>
            <a:r>
              <a:rPr lang="fr-FR" dirty="0" smtClean="0"/>
              <a:t>Power bi</a:t>
            </a:r>
          </a:p>
          <a:p>
            <a:r>
              <a:rPr lang="fr-FR" dirty="0" smtClean="0"/>
              <a:t>ML</a:t>
            </a:r>
          </a:p>
          <a:p>
            <a:endParaRPr lang="fr-FR" dirty="0"/>
          </a:p>
        </p:txBody>
      </p:sp>
    </p:spTree>
    <p:extLst>
      <p:ext uri="{BB962C8B-B14F-4D97-AF65-F5344CB8AC3E}">
        <p14:creationId xmlns:p14="http://schemas.microsoft.com/office/powerpoint/2010/main" val="22291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 1"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9261" y="1145780"/>
            <a:ext cx="9908097" cy="531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533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pic>
        <p:nvPicPr>
          <p:cNvPr id="3" name="Image 2"/>
          <p:cNvPicPr>
            <a:picLocks noChangeAspect="1"/>
          </p:cNvPicPr>
          <p:nvPr/>
        </p:nvPicPr>
        <p:blipFill>
          <a:blip r:embed="rId2"/>
          <a:stretch>
            <a:fillRect/>
          </a:stretch>
        </p:blipFill>
        <p:spPr>
          <a:xfrm>
            <a:off x="1039507" y="704675"/>
            <a:ext cx="10112985" cy="5891562"/>
          </a:xfrm>
          <a:prstGeom prst="rect">
            <a:avLst/>
          </a:prstGeom>
        </p:spPr>
      </p:pic>
      <p:sp>
        <p:nvSpPr>
          <p:cNvPr id="4" name="Ellipse 3"/>
          <p:cNvSpPr/>
          <p:nvPr/>
        </p:nvSpPr>
        <p:spPr>
          <a:xfrm>
            <a:off x="7390701" y="5201174"/>
            <a:ext cx="1073791" cy="1048624"/>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7335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pic>
        <p:nvPicPr>
          <p:cNvPr id="3074"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439" y="704675"/>
            <a:ext cx="10017522" cy="567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1400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165" y="576822"/>
            <a:ext cx="6229670" cy="5727994"/>
          </a:xfrm>
          <a:prstGeom prst="rect">
            <a:avLst/>
          </a:prstGeom>
        </p:spPr>
      </p:pic>
      <p:sp>
        <p:nvSpPr>
          <p:cNvPr id="5" name="Espace réservé du contenu 4"/>
          <p:cNvSpPr>
            <a:spLocks noGrp="1"/>
          </p:cNvSpPr>
          <p:nvPr>
            <p:ph idx="1"/>
          </p:nvPr>
        </p:nvSpPr>
        <p:spPr/>
        <p:txBody>
          <a:bodyPr/>
          <a:lstStyle/>
          <a:p>
            <a:endParaRPr lang="fr-FR"/>
          </a:p>
        </p:txBody>
      </p:sp>
    </p:spTree>
    <p:extLst>
      <p:ext uri="{BB962C8B-B14F-4D97-AF65-F5344CB8AC3E}">
        <p14:creationId xmlns:p14="http://schemas.microsoft.com/office/powerpoint/2010/main" val="190225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4995295" y="1685691"/>
            <a:ext cx="2367032" cy="3071638"/>
          </a:xfrm>
          <a:prstGeom prst="rect">
            <a:avLst/>
          </a:prstGeom>
        </p:spPr>
      </p:pic>
      <p:pic>
        <p:nvPicPr>
          <p:cNvPr id="5" name="Image 4"/>
          <p:cNvPicPr>
            <a:picLocks noChangeAspect="1"/>
          </p:cNvPicPr>
          <p:nvPr/>
        </p:nvPicPr>
        <p:blipFill>
          <a:blip r:embed="rId3"/>
          <a:stretch>
            <a:fillRect/>
          </a:stretch>
        </p:blipFill>
        <p:spPr>
          <a:xfrm>
            <a:off x="3855950" y="4506308"/>
            <a:ext cx="4254628" cy="1268093"/>
          </a:xfrm>
          <a:prstGeom prst="rect">
            <a:avLst/>
          </a:prstGeom>
        </p:spPr>
      </p:pic>
      <p:pic>
        <p:nvPicPr>
          <p:cNvPr id="2" name="Image 1"/>
          <p:cNvPicPr>
            <a:picLocks noChangeAspect="1"/>
          </p:cNvPicPr>
          <p:nvPr/>
        </p:nvPicPr>
        <p:blipFill>
          <a:blip r:embed="rId4"/>
          <a:stretch>
            <a:fillRect/>
          </a:stretch>
        </p:blipFill>
        <p:spPr>
          <a:xfrm>
            <a:off x="2571531" y="2041939"/>
            <a:ext cx="2322861" cy="2180645"/>
          </a:xfrm>
          <a:prstGeom prst="rect">
            <a:avLst/>
          </a:prstGeom>
        </p:spPr>
      </p:pic>
      <p:pic>
        <p:nvPicPr>
          <p:cNvPr id="3" name="Image 2"/>
          <p:cNvPicPr>
            <a:picLocks noChangeAspect="1"/>
          </p:cNvPicPr>
          <p:nvPr/>
        </p:nvPicPr>
        <p:blipFill>
          <a:blip r:embed="rId5"/>
          <a:stretch>
            <a:fillRect/>
          </a:stretch>
        </p:blipFill>
        <p:spPr>
          <a:xfrm>
            <a:off x="3855950" y="1871274"/>
            <a:ext cx="1848808" cy="1706592"/>
          </a:xfrm>
          <a:prstGeom prst="rect">
            <a:avLst/>
          </a:prstGeom>
        </p:spPr>
      </p:pic>
      <p:pic>
        <p:nvPicPr>
          <p:cNvPr id="4" name="Image 3"/>
          <p:cNvPicPr>
            <a:picLocks noChangeAspect="1"/>
          </p:cNvPicPr>
          <p:nvPr/>
        </p:nvPicPr>
        <p:blipFill>
          <a:blip r:embed="rId6"/>
          <a:stretch>
            <a:fillRect/>
          </a:stretch>
        </p:blipFill>
        <p:spPr>
          <a:xfrm>
            <a:off x="2964201" y="2319737"/>
            <a:ext cx="4444249" cy="2820618"/>
          </a:xfrm>
          <a:prstGeom prst="rect">
            <a:avLst/>
          </a:prstGeom>
        </p:spPr>
      </p:pic>
      <p:sp>
        <p:nvSpPr>
          <p:cNvPr id="7" name="Espace réservé du contenu 1"/>
          <p:cNvSpPr txBox="1">
            <a:spLocks/>
          </p:cNvSpPr>
          <p:nvPr/>
        </p:nvSpPr>
        <p:spPr>
          <a:xfrm>
            <a:off x="0" y="763602"/>
            <a:ext cx="12192000" cy="847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6600" dirty="0" smtClean="0">
                <a:solidFill>
                  <a:schemeClr val="accent6">
                    <a:lumMod val="50000"/>
                  </a:schemeClr>
                </a:solidFill>
              </a:rPr>
              <a:t>Happy Christmas !</a:t>
            </a:r>
            <a:endParaRPr lang="fr-FR" sz="6600" dirty="0">
              <a:solidFill>
                <a:schemeClr val="accent6">
                  <a:lumMod val="50000"/>
                </a:schemeClr>
              </a:solidFill>
            </a:endParaRPr>
          </a:p>
        </p:txBody>
      </p:sp>
    </p:spTree>
    <p:extLst>
      <p:ext uri="{BB962C8B-B14F-4D97-AF65-F5344CB8AC3E}">
        <p14:creationId xmlns:p14="http://schemas.microsoft.com/office/powerpoint/2010/main" val="12500136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1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1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1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3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600" fill="hold"/>
                                            <p:tgtEl>
                                              <p:spTgt spid="3"/>
                                            </p:tgtEl>
                                            <p:attrNameLst>
                                              <p:attrName>ppt_w</p:attrName>
                                            </p:attrNameLst>
                                          </p:cBhvr>
                                          <p:tavLst>
                                            <p:tav tm="0">
                                              <p:val>
                                                <p:fltVal val="0"/>
                                              </p:val>
                                            </p:tav>
                                            <p:tav tm="100000">
                                              <p:val>
                                                <p:strVal val="#ppt_w"/>
                                              </p:val>
                                            </p:tav>
                                          </p:tavLst>
                                        </p:anim>
                                        <p:anim calcmode="lin" valueType="num">
                                          <p:cBhvr>
                                            <p:cTn id="17" dur="600" fill="hold"/>
                                            <p:tgtEl>
                                              <p:spTgt spid="3"/>
                                            </p:tgtEl>
                                            <p:attrNameLst>
                                              <p:attrName>ppt_h</p:attrName>
                                            </p:attrNameLst>
                                          </p:cBhvr>
                                          <p:tavLst>
                                            <p:tav tm="0">
                                              <p:val>
                                                <p:fltVal val="0"/>
                                              </p:val>
                                            </p:tav>
                                            <p:tav tm="100000">
                                              <p:val>
                                                <p:strVal val="#ppt_h"/>
                                              </p:val>
                                            </p:tav>
                                          </p:tavLst>
                                        </p:anim>
                                        <p:anim calcmode="lin" valueType="num">
                                          <p:cBhvr>
                                            <p:cTn id="18" dur="600" fill="hold"/>
                                            <p:tgtEl>
                                              <p:spTgt spid="3"/>
                                            </p:tgtEl>
                                            <p:attrNameLst>
                                              <p:attrName>style.rotation</p:attrName>
                                            </p:attrNameLst>
                                          </p:cBhvr>
                                          <p:tavLst>
                                            <p:tav tm="0">
                                              <p:val>
                                                <p:fltVal val="90"/>
                                              </p:val>
                                            </p:tav>
                                            <p:tav tm="100000">
                                              <p:val>
                                                <p:fltVal val="0"/>
                                              </p:val>
                                            </p:tav>
                                          </p:tavLst>
                                        </p:anim>
                                        <p:animEffect transition="in" filter="fade">
                                          <p:cBhvr>
                                            <p:cTn id="19" dur="600"/>
                                            <p:tgtEl>
                                              <p:spTgt spid="3"/>
                                            </p:tgtEl>
                                          </p:cBhvr>
                                        </p:animEffect>
                                      </p:childTnLst>
                                    </p:cTn>
                                  </p:par>
                                  <p:par>
                                    <p:cTn id="20" presetID="3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500"/>
                                            <p:tgtEl>
                                              <p:spTgt spid="4"/>
                                            </p:tgtEl>
                                            <p:attrNameLst>
                                              <p:attrName>ppt_x</p:attrName>
                                            </p:attrNameLst>
                                          </p:cBhvr>
                                          <p:tavLst>
                                            <p:tav tm="0">
                                              <p:val>
                                                <p:strVal val="ppt_x"/>
                                              </p:val>
                                            </p:tav>
                                            <p:tav tm="100000">
                                              <p:val>
                                                <p:strVal val="1+ppt_w/2"/>
                                              </p:val>
                                            </p:tav>
                                          </p:tavLst>
                                        </p:anim>
                                        <p:anim calcmode="lin" valueType="num">
                                          <p:cBhvr additive="base">
                                            <p:cTn id="30" dur="500"/>
                                            <p:tgtEl>
                                              <p:spTgt spid="4"/>
                                            </p:tgtEl>
                                            <p:attrNameLst>
                                              <p:attrName>ppt_y</p:attrName>
                                            </p:attrNameLst>
                                          </p:cBhvr>
                                          <p:tavLst>
                                            <p:tav tm="0">
                                              <p:val>
                                                <p:strVal val="ppt_y"/>
                                              </p:val>
                                            </p:tav>
                                            <p:tav tm="100000">
                                              <p:val>
                                                <p:strVal val="ppt_y"/>
                                              </p:val>
                                            </p:tav>
                                          </p:tavLst>
                                        </p:anim>
                                        <p:set>
                                          <p:cBhvr>
                                            <p:cTn id="31" dur="1" fill="hold">
                                              <p:stCondLst>
                                                <p:cond delay="499"/>
                                              </p:stCondLst>
                                            </p:cTn>
                                            <p:tgtEl>
                                              <p:spTgt spid="4"/>
                                            </p:tgtEl>
                                            <p:attrNameLst>
                                              <p:attrName>style.visibility</p:attrName>
                                            </p:attrNameLst>
                                          </p:cBhvr>
                                          <p:to>
                                            <p:strVal val="hidden"/>
                                          </p:to>
                                        </p:set>
                                      </p:childTnLst>
                                    </p:cTn>
                                  </p:par>
                                  <p:par>
                                    <p:cTn id="32" presetID="2" presetClass="exit" presetSubtype="2" fill="hold"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ppt_y"/>
                                              </p:val>
                                            </p:tav>
                                          </p:tavLst>
                                        </p:anim>
                                        <p:set>
                                          <p:cBhvr>
                                            <p:cTn id="35" dur="1" fill="hold">
                                              <p:stCondLst>
                                                <p:cond delay="499"/>
                                              </p:stCondLst>
                                            </p:cTn>
                                            <p:tgtEl>
                                              <p:spTgt spid="5"/>
                                            </p:tgtEl>
                                            <p:attrNameLst>
                                              <p:attrName>style.visibility</p:attrName>
                                            </p:attrNameLst>
                                          </p:cBhvr>
                                          <p:to>
                                            <p:strVal val="hidden"/>
                                          </p:to>
                                        </p:set>
                                      </p:childTnLst>
                                    </p:cTn>
                                  </p:par>
                                  <p:par>
                                    <p:cTn id="36" presetID="2" presetClass="exit" presetSubtype="2" fill="hold" nodeType="withEffect">
                                      <p:stCondLst>
                                        <p:cond delay="0"/>
                                      </p:stCondLst>
                                      <p:childTnLst>
                                        <p:anim calcmode="lin" valueType="num">
                                          <p:cBhvr additive="base">
                                            <p:cTn id="37" dur="500"/>
                                            <p:tgtEl>
                                              <p:spTgt spid="3"/>
                                            </p:tgtEl>
                                            <p:attrNameLst>
                                              <p:attrName>ppt_x</p:attrName>
                                            </p:attrNameLst>
                                          </p:cBhvr>
                                          <p:tavLst>
                                            <p:tav tm="0">
                                              <p:val>
                                                <p:strVal val="ppt_x"/>
                                              </p:val>
                                            </p:tav>
                                            <p:tav tm="100000">
                                              <p:val>
                                                <p:strVal val="1+ppt_w/2"/>
                                              </p:val>
                                            </p:tav>
                                          </p:tavLst>
                                        </p:anim>
                                        <p:anim calcmode="lin" valueType="num">
                                          <p:cBhvr additive="base">
                                            <p:cTn id="38" dur="500"/>
                                            <p:tgtEl>
                                              <p:spTgt spid="3"/>
                                            </p:tgtEl>
                                            <p:attrNameLst>
                                              <p:attrName>ppt_y</p:attrName>
                                            </p:attrNameLst>
                                          </p:cBhvr>
                                          <p:tavLst>
                                            <p:tav tm="0">
                                              <p:val>
                                                <p:strVal val="ppt_y"/>
                                              </p:val>
                                            </p:tav>
                                            <p:tav tm="100000">
                                              <p:val>
                                                <p:strVal val="ppt_y"/>
                                              </p:val>
                                            </p:tav>
                                          </p:tavLst>
                                        </p:anim>
                                        <p:set>
                                          <p:cBhvr>
                                            <p:cTn id="39" dur="1" fill="hold">
                                              <p:stCondLst>
                                                <p:cond delay="499"/>
                                              </p:stCondLst>
                                            </p:cTn>
                                            <p:tgtEl>
                                              <p:spTgt spid="3"/>
                                            </p:tgtEl>
                                            <p:attrNameLst>
                                              <p:attrName>style.visibility</p:attrName>
                                            </p:attrNameLst>
                                          </p:cBhvr>
                                          <p:to>
                                            <p:strVal val="hidden"/>
                                          </p:to>
                                        </p:set>
                                      </p:childTnLst>
                                    </p:cTn>
                                  </p:par>
                                  <p:par>
                                    <p:cTn id="40" presetID="2" presetClass="exit" presetSubtype="2" fill="hold" nodeType="withEffect">
                                      <p:stCondLst>
                                        <p:cond delay="0"/>
                                      </p:stCondLst>
                                      <p:childTnLst>
                                        <p:anim calcmode="lin" valueType="num">
                                          <p:cBhvr additive="base">
                                            <p:cTn id="41" dur="500"/>
                                            <p:tgtEl>
                                              <p:spTgt spid="2"/>
                                            </p:tgtEl>
                                            <p:attrNameLst>
                                              <p:attrName>ppt_x</p:attrName>
                                            </p:attrNameLst>
                                          </p:cBhvr>
                                          <p:tavLst>
                                            <p:tav tm="0">
                                              <p:val>
                                                <p:strVal val="ppt_x"/>
                                              </p:val>
                                            </p:tav>
                                            <p:tav tm="100000">
                                              <p:val>
                                                <p:strVal val="1+ppt_w/2"/>
                                              </p:val>
                                            </p:tav>
                                          </p:tavLst>
                                        </p:anim>
                                        <p:anim calcmode="lin" valueType="num">
                                          <p:cBhvr additive="base">
                                            <p:cTn id="42" dur="500"/>
                                            <p:tgtEl>
                                              <p:spTgt spid="2"/>
                                            </p:tgtEl>
                                            <p:attrNameLst>
                                              <p:attrName>ppt_y</p:attrName>
                                            </p:attrNameLst>
                                          </p:cBhvr>
                                          <p:tavLst>
                                            <p:tav tm="0">
                                              <p:val>
                                                <p:strVal val="ppt_y"/>
                                              </p:val>
                                            </p:tav>
                                            <p:tav tm="100000">
                                              <p:val>
                                                <p:strVal val="ppt_y"/>
                                              </p:val>
                                            </p:tav>
                                          </p:tavLst>
                                        </p:anim>
                                        <p:set>
                                          <p:cBhvr>
                                            <p:cTn id="43" dur="1" fill="hold">
                                              <p:stCondLst>
                                                <p:cond delay="499"/>
                                              </p:stCondLst>
                                            </p:cTn>
                                            <p:tgtEl>
                                              <p:spTgt spid="2"/>
                                            </p:tgtEl>
                                            <p:attrNameLst>
                                              <p:attrName>style.visibility</p:attrName>
                                            </p:attrNameLst>
                                          </p:cBhvr>
                                          <p:to>
                                            <p:strVal val="hidden"/>
                                          </p:to>
                                        </p:set>
                                      </p:childTnLst>
                                    </p:cTn>
                                  </p:par>
                                  <p:par>
                                    <p:cTn id="44" presetID="2" presetClass="exit" presetSubtype="2" fill="hold" nodeType="withEffect">
                                      <p:stCondLst>
                                        <p:cond delay="0"/>
                                      </p:stCondLst>
                                      <p:childTnLst>
                                        <p:anim calcmode="lin" valueType="num">
                                          <p:cBhvr additive="base">
                                            <p:cTn id="45" dur="500"/>
                                            <p:tgtEl>
                                              <p:spTgt spid="6"/>
                                            </p:tgtEl>
                                            <p:attrNameLst>
                                              <p:attrName>ppt_x</p:attrName>
                                            </p:attrNameLst>
                                          </p:cBhvr>
                                          <p:tavLst>
                                            <p:tav tm="0">
                                              <p:val>
                                                <p:strVal val="ppt_x"/>
                                              </p:val>
                                            </p:tav>
                                            <p:tav tm="100000">
                                              <p:val>
                                                <p:strVal val="1+ppt_w/2"/>
                                              </p:val>
                                            </p:tav>
                                          </p:tavLst>
                                        </p:anim>
                                        <p:anim calcmode="lin" valueType="num">
                                          <p:cBhvr additive="base">
                                            <p:cTn id="46" dur="500"/>
                                            <p:tgtEl>
                                              <p:spTgt spid="6"/>
                                            </p:tgtEl>
                                            <p:attrNameLst>
                                              <p:attrName>ppt_y</p:attrName>
                                            </p:attrNameLst>
                                          </p:cBhvr>
                                          <p:tavLst>
                                            <p:tav tm="0">
                                              <p:val>
                                                <p:strVal val="ppt_y"/>
                                              </p:val>
                                            </p:tav>
                                            <p:tav tm="100000">
                                              <p:val>
                                                <p:strVal val="ppt_y"/>
                                              </p:val>
                                            </p:tav>
                                          </p:tavLst>
                                        </p:anim>
                                        <p:set>
                                          <p:cBhvr>
                                            <p:cTn id="4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3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600" fill="hold"/>
                                            <p:tgtEl>
                                              <p:spTgt spid="3"/>
                                            </p:tgtEl>
                                            <p:attrNameLst>
                                              <p:attrName>ppt_w</p:attrName>
                                            </p:attrNameLst>
                                          </p:cBhvr>
                                          <p:tavLst>
                                            <p:tav tm="0">
                                              <p:val>
                                                <p:fltVal val="0"/>
                                              </p:val>
                                            </p:tav>
                                            <p:tav tm="100000">
                                              <p:val>
                                                <p:strVal val="#ppt_w"/>
                                              </p:val>
                                            </p:tav>
                                          </p:tavLst>
                                        </p:anim>
                                        <p:anim calcmode="lin" valueType="num">
                                          <p:cBhvr>
                                            <p:cTn id="17" dur="600" fill="hold"/>
                                            <p:tgtEl>
                                              <p:spTgt spid="3"/>
                                            </p:tgtEl>
                                            <p:attrNameLst>
                                              <p:attrName>ppt_h</p:attrName>
                                            </p:attrNameLst>
                                          </p:cBhvr>
                                          <p:tavLst>
                                            <p:tav tm="0">
                                              <p:val>
                                                <p:fltVal val="0"/>
                                              </p:val>
                                            </p:tav>
                                            <p:tav tm="100000">
                                              <p:val>
                                                <p:strVal val="#ppt_h"/>
                                              </p:val>
                                            </p:tav>
                                          </p:tavLst>
                                        </p:anim>
                                        <p:anim calcmode="lin" valueType="num">
                                          <p:cBhvr>
                                            <p:cTn id="18" dur="600" fill="hold"/>
                                            <p:tgtEl>
                                              <p:spTgt spid="3"/>
                                            </p:tgtEl>
                                            <p:attrNameLst>
                                              <p:attrName>style.rotation</p:attrName>
                                            </p:attrNameLst>
                                          </p:cBhvr>
                                          <p:tavLst>
                                            <p:tav tm="0">
                                              <p:val>
                                                <p:fltVal val="90"/>
                                              </p:val>
                                            </p:tav>
                                            <p:tav tm="100000">
                                              <p:val>
                                                <p:fltVal val="0"/>
                                              </p:val>
                                            </p:tav>
                                          </p:tavLst>
                                        </p:anim>
                                        <p:animEffect transition="in" filter="fade">
                                          <p:cBhvr>
                                            <p:cTn id="19" dur="600"/>
                                            <p:tgtEl>
                                              <p:spTgt spid="3"/>
                                            </p:tgtEl>
                                          </p:cBhvr>
                                        </p:animEffect>
                                      </p:childTnLst>
                                    </p:cTn>
                                  </p:par>
                                  <p:par>
                                    <p:cTn id="20" presetID="3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500"/>
                                            <p:tgtEl>
                                              <p:spTgt spid="4"/>
                                            </p:tgtEl>
                                            <p:attrNameLst>
                                              <p:attrName>ppt_x</p:attrName>
                                            </p:attrNameLst>
                                          </p:cBhvr>
                                          <p:tavLst>
                                            <p:tav tm="0">
                                              <p:val>
                                                <p:strVal val="ppt_x"/>
                                              </p:val>
                                            </p:tav>
                                            <p:tav tm="100000">
                                              <p:val>
                                                <p:strVal val="1+ppt_w/2"/>
                                              </p:val>
                                            </p:tav>
                                          </p:tavLst>
                                        </p:anim>
                                        <p:anim calcmode="lin" valueType="num">
                                          <p:cBhvr additive="base">
                                            <p:cTn id="30" dur="500"/>
                                            <p:tgtEl>
                                              <p:spTgt spid="4"/>
                                            </p:tgtEl>
                                            <p:attrNameLst>
                                              <p:attrName>ppt_y</p:attrName>
                                            </p:attrNameLst>
                                          </p:cBhvr>
                                          <p:tavLst>
                                            <p:tav tm="0">
                                              <p:val>
                                                <p:strVal val="ppt_y"/>
                                              </p:val>
                                            </p:tav>
                                            <p:tav tm="100000">
                                              <p:val>
                                                <p:strVal val="ppt_y"/>
                                              </p:val>
                                            </p:tav>
                                          </p:tavLst>
                                        </p:anim>
                                        <p:set>
                                          <p:cBhvr>
                                            <p:cTn id="31" dur="1" fill="hold">
                                              <p:stCondLst>
                                                <p:cond delay="499"/>
                                              </p:stCondLst>
                                            </p:cTn>
                                            <p:tgtEl>
                                              <p:spTgt spid="4"/>
                                            </p:tgtEl>
                                            <p:attrNameLst>
                                              <p:attrName>style.visibility</p:attrName>
                                            </p:attrNameLst>
                                          </p:cBhvr>
                                          <p:to>
                                            <p:strVal val="hidden"/>
                                          </p:to>
                                        </p:set>
                                      </p:childTnLst>
                                    </p:cTn>
                                  </p:par>
                                  <p:par>
                                    <p:cTn id="32" presetID="2" presetClass="exit" presetSubtype="2" fill="hold"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ppt_y"/>
                                              </p:val>
                                            </p:tav>
                                          </p:tavLst>
                                        </p:anim>
                                        <p:set>
                                          <p:cBhvr>
                                            <p:cTn id="35" dur="1" fill="hold">
                                              <p:stCondLst>
                                                <p:cond delay="499"/>
                                              </p:stCondLst>
                                            </p:cTn>
                                            <p:tgtEl>
                                              <p:spTgt spid="5"/>
                                            </p:tgtEl>
                                            <p:attrNameLst>
                                              <p:attrName>style.visibility</p:attrName>
                                            </p:attrNameLst>
                                          </p:cBhvr>
                                          <p:to>
                                            <p:strVal val="hidden"/>
                                          </p:to>
                                        </p:set>
                                      </p:childTnLst>
                                    </p:cTn>
                                  </p:par>
                                  <p:par>
                                    <p:cTn id="36" presetID="2" presetClass="exit" presetSubtype="2" fill="hold" nodeType="withEffect">
                                      <p:stCondLst>
                                        <p:cond delay="0"/>
                                      </p:stCondLst>
                                      <p:childTnLst>
                                        <p:anim calcmode="lin" valueType="num">
                                          <p:cBhvr additive="base">
                                            <p:cTn id="37" dur="500"/>
                                            <p:tgtEl>
                                              <p:spTgt spid="3"/>
                                            </p:tgtEl>
                                            <p:attrNameLst>
                                              <p:attrName>ppt_x</p:attrName>
                                            </p:attrNameLst>
                                          </p:cBhvr>
                                          <p:tavLst>
                                            <p:tav tm="0">
                                              <p:val>
                                                <p:strVal val="ppt_x"/>
                                              </p:val>
                                            </p:tav>
                                            <p:tav tm="100000">
                                              <p:val>
                                                <p:strVal val="1+ppt_w/2"/>
                                              </p:val>
                                            </p:tav>
                                          </p:tavLst>
                                        </p:anim>
                                        <p:anim calcmode="lin" valueType="num">
                                          <p:cBhvr additive="base">
                                            <p:cTn id="38" dur="500"/>
                                            <p:tgtEl>
                                              <p:spTgt spid="3"/>
                                            </p:tgtEl>
                                            <p:attrNameLst>
                                              <p:attrName>ppt_y</p:attrName>
                                            </p:attrNameLst>
                                          </p:cBhvr>
                                          <p:tavLst>
                                            <p:tav tm="0">
                                              <p:val>
                                                <p:strVal val="ppt_y"/>
                                              </p:val>
                                            </p:tav>
                                            <p:tav tm="100000">
                                              <p:val>
                                                <p:strVal val="ppt_y"/>
                                              </p:val>
                                            </p:tav>
                                          </p:tavLst>
                                        </p:anim>
                                        <p:set>
                                          <p:cBhvr>
                                            <p:cTn id="39" dur="1" fill="hold">
                                              <p:stCondLst>
                                                <p:cond delay="499"/>
                                              </p:stCondLst>
                                            </p:cTn>
                                            <p:tgtEl>
                                              <p:spTgt spid="3"/>
                                            </p:tgtEl>
                                            <p:attrNameLst>
                                              <p:attrName>style.visibility</p:attrName>
                                            </p:attrNameLst>
                                          </p:cBhvr>
                                          <p:to>
                                            <p:strVal val="hidden"/>
                                          </p:to>
                                        </p:set>
                                      </p:childTnLst>
                                    </p:cTn>
                                  </p:par>
                                  <p:par>
                                    <p:cTn id="40" presetID="2" presetClass="exit" presetSubtype="2" fill="hold" nodeType="withEffect">
                                      <p:stCondLst>
                                        <p:cond delay="0"/>
                                      </p:stCondLst>
                                      <p:childTnLst>
                                        <p:anim calcmode="lin" valueType="num">
                                          <p:cBhvr additive="base">
                                            <p:cTn id="41" dur="500"/>
                                            <p:tgtEl>
                                              <p:spTgt spid="2"/>
                                            </p:tgtEl>
                                            <p:attrNameLst>
                                              <p:attrName>ppt_x</p:attrName>
                                            </p:attrNameLst>
                                          </p:cBhvr>
                                          <p:tavLst>
                                            <p:tav tm="0">
                                              <p:val>
                                                <p:strVal val="ppt_x"/>
                                              </p:val>
                                            </p:tav>
                                            <p:tav tm="100000">
                                              <p:val>
                                                <p:strVal val="1+ppt_w/2"/>
                                              </p:val>
                                            </p:tav>
                                          </p:tavLst>
                                        </p:anim>
                                        <p:anim calcmode="lin" valueType="num">
                                          <p:cBhvr additive="base">
                                            <p:cTn id="42" dur="500"/>
                                            <p:tgtEl>
                                              <p:spTgt spid="2"/>
                                            </p:tgtEl>
                                            <p:attrNameLst>
                                              <p:attrName>ppt_y</p:attrName>
                                            </p:attrNameLst>
                                          </p:cBhvr>
                                          <p:tavLst>
                                            <p:tav tm="0">
                                              <p:val>
                                                <p:strVal val="ppt_y"/>
                                              </p:val>
                                            </p:tav>
                                            <p:tav tm="100000">
                                              <p:val>
                                                <p:strVal val="ppt_y"/>
                                              </p:val>
                                            </p:tav>
                                          </p:tavLst>
                                        </p:anim>
                                        <p:set>
                                          <p:cBhvr>
                                            <p:cTn id="43" dur="1" fill="hold">
                                              <p:stCondLst>
                                                <p:cond delay="499"/>
                                              </p:stCondLst>
                                            </p:cTn>
                                            <p:tgtEl>
                                              <p:spTgt spid="2"/>
                                            </p:tgtEl>
                                            <p:attrNameLst>
                                              <p:attrName>style.visibility</p:attrName>
                                            </p:attrNameLst>
                                          </p:cBhvr>
                                          <p:to>
                                            <p:strVal val="hidden"/>
                                          </p:to>
                                        </p:set>
                                      </p:childTnLst>
                                    </p:cTn>
                                  </p:par>
                                  <p:par>
                                    <p:cTn id="44" presetID="2" presetClass="exit" presetSubtype="2" fill="hold" nodeType="withEffect">
                                      <p:stCondLst>
                                        <p:cond delay="0"/>
                                      </p:stCondLst>
                                      <p:childTnLst>
                                        <p:anim calcmode="lin" valueType="num">
                                          <p:cBhvr additive="base">
                                            <p:cTn id="45" dur="500"/>
                                            <p:tgtEl>
                                              <p:spTgt spid="6"/>
                                            </p:tgtEl>
                                            <p:attrNameLst>
                                              <p:attrName>ppt_x</p:attrName>
                                            </p:attrNameLst>
                                          </p:cBhvr>
                                          <p:tavLst>
                                            <p:tav tm="0">
                                              <p:val>
                                                <p:strVal val="ppt_x"/>
                                              </p:val>
                                            </p:tav>
                                            <p:tav tm="100000">
                                              <p:val>
                                                <p:strVal val="1+ppt_w/2"/>
                                              </p:val>
                                            </p:tav>
                                          </p:tavLst>
                                        </p:anim>
                                        <p:anim calcmode="lin" valueType="num">
                                          <p:cBhvr additive="base">
                                            <p:cTn id="46" dur="500"/>
                                            <p:tgtEl>
                                              <p:spTgt spid="6"/>
                                            </p:tgtEl>
                                            <p:attrNameLst>
                                              <p:attrName>ppt_y</p:attrName>
                                            </p:attrNameLst>
                                          </p:cBhvr>
                                          <p:tavLst>
                                            <p:tav tm="0">
                                              <p:val>
                                                <p:strVal val="ppt_y"/>
                                              </p:val>
                                            </p:tav>
                                            <p:tav tm="100000">
                                              <p:val>
                                                <p:strVal val="ppt_y"/>
                                              </p:val>
                                            </p:tav>
                                          </p:tavLst>
                                        </p:anim>
                                        <p:set>
                                          <p:cBhvr>
                                            <p:cTn id="4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8898567" y="1998921"/>
            <a:ext cx="2367032" cy="3071638"/>
          </a:xfrm>
          <a:prstGeom prst="rect">
            <a:avLst/>
          </a:prstGeom>
        </p:spPr>
      </p:pic>
      <p:pic>
        <p:nvPicPr>
          <p:cNvPr id="8" name="Image 7"/>
          <p:cNvPicPr>
            <a:picLocks noChangeAspect="1"/>
          </p:cNvPicPr>
          <p:nvPr/>
        </p:nvPicPr>
        <p:blipFill>
          <a:blip r:embed="rId3"/>
          <a:stretch>
            <a:fillRect/>
          </a:stretch>
        </p:blipFill>
        <p:spPr>
          <a:xfrm>
            <a:off x="1652862" y="3824356"/>
            <a:ext cx="1016052" cy="1619333"/>
          </a:xfrm>
          <a:prstGeom prst="rect">
            <a:avLst/>
          </a:prstGeom>
        </p:spPr>
      </p:pic>
    </p:spTree>
    <p:extLst>
      <p:ext uri="{BB962C8B-B14F-4D97-AF65-F5344CB8AC3E}">
        <p14:creationId xmlns:p14="http://schemas.microsoft.com/office/powerpoint/2010/main" val="3095378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9450" y="704675"/>
            <a:ext cx="11400638" cy="5472288"/>
          </a:xfrm>
        </p:spPr>
        <p:txBody>
          <a:bodyPr/>
          <a:lstStyle/>
          <a:p>
            <a:pPr marL="0" indent="0" algn="ctr">
              <a:buNone/>
            </a:pPr>
            <a:endParaRPr lang="en-US" sz="4000" dirty="0" smtClean="0">
              <a:solidFill>
                <a:schemeClr val="accent6">
                  <a:lumMod val="50000"/>
                </a:schemeClr>
              </a:solidFill>
            </a:endParaRPr>
          </a:p>
          <a:p>
            <a:pPr marL="0" indent="0" algn="ctr">
              <a:buNone/>
            </a:pPr>
            <a:endParaRPr lang="en-US" sz="4000" dirty="0">
              <a:solidFill>
                <a:schemeClr val="accent6">
                  <a:lumMod val="50000"/>
                </a:schemeClr>
              </a:solidFill>
            </a:endParaRPr>
          </a:p>
          <a:p>
            <a:pPr marL="0" indent="0" algn="ctr">
              <a:buNone/>
            </a:pPr>
            <a:r>
              <a:rPr lang="en-US" sz="4000" dirty="0" smtClean="0">
                <a:solidFill>
                  <a:schemeClr val="accent6">
                    <a:lumMod val="50000"/>
                  </a:schemeClr>
                </a:solidFill>
              </a:rPr>
              <a:t>Only 7 days before Christmas</a:t>
            </a:r>
          </a:p>
          <a:p>
            <a:pPr marL="0" indent="0" algn="ctr">
              <a:buNone/>
            </a:pPr>
            <a:endParaRPr lang="en-US" sz="4000" dirty="0" smtClean="0">
              <a:solidFill>
                <a:schemeClr val="accent6">
                  <a:lumMod val="50000"/>
                </a:schemeClr>
              </a:solidFill>
            </a:endParaRPr>
          </a:p>
          <a:p>
            <a:pPr marL="0" indent="0" algn="ctr">
              <a:buNone/>
            </a:pPr>
            <a:r>
              <a:rPr lang="en-US" sz="4000" dirty="0" smtClean="0">
                <a:solidFill>
                  <a:schemeClr val="accent6">
                    <a:lumMod val="50000"/>
                  </a:schemeClr>
                </a:solidFill>
              </a:rPr>
              <a:t>Approximately 2.2 billion children around the world !</a:t>
            </a:r>
          </a:p>
          <a:p>
            <a:endParaRPr lang="en-US" dirty="0"/>
          </a:p>
        </p:txBody>
      </p:sp>
    </p:spTree>
    <p:extLst>
      <p:ext uri="{BB962C8B-B14F-4D97-AF65-F5344CB8AC3E}">
        <p14:creationId xmlns:p14="http://schemas.microsoft.com/office/powerpoint/2010/main" val="102084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9450" y="704675"/>
            <a:ext cx="11400638" cy="5472288"/>
          </a:xfrm>
        </p:spPr>
        <p:txBody>
          <a:bodyPr/>
          <a:lstStyle/>
          <a:p>
            <a:pPr marL="0" indent="0" algn="ctr">
              <a:buNone/>
            </a:pPr>
            <a:endParaRPr lang="en-US" sz="4000" dirty="0" smtClean="0">
              <a:solidFill>
                <a:schemeClr val="accent6">
                  <a:lumMod val="50000"/>
                </a:schemeClr>
              </a:solidFill>
            </a:endParaRPr>
          </a:p>
          <a:p>
            <a:pPr marL="0" indent="0" algn="ctr">
              <a:buNone/>
            </a:pPr>
            <a:endParaRPr lang="en-US" sz="4000" dirty="0">
              <a:solidFill>
                <a:schemeClr val="accent6">
                  <a:lumMod val="50000"/>
                </a:schemeClr>
              </a:solidFill>
            </a:endParaRPr>
          </a:p>
          <a:p>
            <a:pPr marL="0" indent="0" algn="ctr">
              <a:buNone/>
            </a:pPr>
            <a:r>
              <a:rPr lang="en-US" sz="4000" dirty="0" smtClean="0">
                <a:solidFill>
                  <a:schemeClr val="accent6">
                    <a:lumMod val="50000"/>
                  </a:schemeClr>
                </a:solidFill>
              </a:rPr>
              <a:t>Challenge for Santa :</a:t>
            </a:r>
          </a:p>
          <a:p>
            <a:pPr marL="0" indent="0" algn="ctr">
              <a:buNone/>
            </a:pPr>
            <a:endParaRPr lang="en-US" sz="4000" dirty="0" smtClean="0">
              <a:solidFill>
                <a:schemeClr val="accent6">
                  <a:lumMod val="50000"/>
                </a:schemeClr>
              </a:solidFill>
            </a:endParaRPr>
          </a:p>
          <a:p>
            <a:pPr marL="0" indent="0" algn="ctr">
              <a:buNone/>
            </a:pPr>
            <a:r>
              <a:rPr lang="en-US" sz="4000" dirty="0" smtClean="0">
                <a:solidFill>
                  <a:schemeClr val="accent6">
                    <a:lumMod val="50000"/>
                  </a:schemeClr>
                </a:solidFill>
              </a:rPr>
              <a:t>Deliver </a:t>
            </a:r>
            <a:r>
              <a:rPr lang="en-US" sz="4000" dirty="0">
                <a:solidFill>
                  <a:schemeClr val="accent6">
                    <a:lumMod val="50000"/>
                  </a:schemeClr>
                </a:solidFill>
              </a:rPr>
              <a:t>1 </a:t>
            </a:r>
            <a:r>
              <a:rPr lang="en-US" sz="4000" dirty="0" smtClean="0">
                <a:solidFill>
                  <a:schemeClr val="accent6">
                    <a:lumMod val="50000"/>
                  </a:schemeClr>
                </a:solidFill>
              </a:rPr>
              <a:t>gift </a:t>
            </a:r>
            <a:r>
              <a:rPr lang="en-US" sz="4000" dirty="0">
                <a:solidFill>
                  <a:schemeClr val="accent6">
                    <a:lumMod val="50000"/>
                  </a:schemeClr>
                </a:solidFill>
              </a:rPr>
              <a:t>for </a:t>
            </a:r>
            <a:r>
              <a:rPr lang="en-US" sz="4000" dirty="0" smtClean="0">
                <a:solidFill>
                  <a:schemeClr val="accent6">
                    <a:lumMod val="50000"/>
                  </a:schemeClr>
                </a:solidFill>
              </a:rPr>
              <a:t>each child </a:t>
            </a:r>
            <a:r>
              <a:rPr lang="en-US" sz="4000" dirty="0">
                <a:solidFill>
                  <a:schemeClr val="accent6">
                    <a:lumMod val="50000"/>
                  </a:schemeClr>
                </a:solidFill>
              </a:rPr>
              <a:t>in less than 12 hours</a:t>
            </a:r>
          </a:p>
          <a:p>
            <a:endParaRPr lang="en-US" dirty="0"/>
          </a:p>
        </p:txBody>
      </p:sp>
    </p:spTree>
    <p:extLst>
      <p:ext uri="{BB962C8B-B14F-4D97-AF65-F5344CB8AC3E}">
        <p14:creationId xmlns:p14="http://schemas.microsoft.com/office/powerpoint/2010/main" val="3743512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a:p>
            <a:r>
              <a:rPr lang="fr-FR" dirty="0" smtClean="0"/>
              <a:t>Production</a:t>
            </a:r>
          </a:p>
          <a:p>
            <a:r>
              <a:rPr lang="fr-FR" dirty="0" smtClean="0"/>
              <a:t>Manage Child Satisfaction</a:t>
            </a:r>
          </a:p>
          <a:p>
            <a:r>
              <a:rPr lang="fr-FR" dirty="0" err="1" smtClean="0"/>
              <a:t>Ensure</a:t>
            </a:r>
            <a:r>
              <a:rPr lang="fr-FR" dirty="0" smtClean="0"/>
              <a:t> production</a:t>
            </a:r>
          </a:p>
          <a:p>
            <a:r>
              <a:rPr lang="fr-FR" dirty="0" err="1" smtClean="0"/>
              <a:t>Delevry</a:t>
            </a:r>
            <a:endParaRPr lang="fr-FR" dirty="0" smtClean="0"/>
          </a:p>
          <a:p>
            <a:endParaRPr lang="fr-FR" dirty="0" smtClean="0"/>
          </a:p>
          <a:p>
            <a:endParaRPr lang="fr-FR" dirty="0"/>
          </a:p>
          <a:p>
            <a:endParaRPr lang="fr-FR" dirty="0"/>
          </a:p>
        </p:txBody>
      </p:sp>
    </p:spTree>
    <p:extLst>
      <p:ext uri="{BB962C8B-B14F-4D97-AF65-F5344CB8AC3E}">
        <p14:creationId xmlns:p14="http://schemas.microsoft.com/office/powerpoint/2010/main" val="50637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Approcymatly</a:t>
            </a:r>
            <a:r>
              <a:rPr lang="fr-FR" dirty="0"/>
              <a:t> 2.2 billion </a:t>
            </a:r>
            <a:r>
              <a:rPr lang="fr-FR" dirty="0" err="1" smtClean="0"/>
              <a:t>children</a:t>
            </a:r>
            <a:r>
              <a:rPr lang="fr-FR" dirty="0" smtClean="0"/>
              <a:t> </a:t>
            </a:r>
            <a:r>
              <a:rPr lang="fr-FR" dirty="0" err="1" smtClean="0"/>
              <a:t>around</a:t>
            </a:r>
            <a:r>
              <a:rPr lang="fr-FR" dirty="0" smtClean="0"/>
              <a:t> the world (source : UNICEF)</a:t>
            </a:r>
          </a:p>
          <a:p>
            <a:endParaRPr lang="fr-FR" dirty="0"/>
          </a:p>
          <a:p>
            <a:r>
              <a:rPr lang="fr-FR" dirty="0" smtClean="0"/>
              <a:t>Challenge for SANTA : </a:t>
            </a:r>
            <a:r>
              <a:rPr lang="fr-FR" dirty="0" err="1" smtClean="0"/>
              <a:t>Delivered</a:t>
            </a:r>
            <a:r>
              <a:rPr lang="fr-FR" dirty="0" smtClean="0"/>
              <a:t> 1 gifts for </a:t>
            </a:r>
            <a:r>
              <a:rPr lang="fr-FR" dirty="0" err="1" smtClean="0"/>
              <a:t>each</a:t>
            </a:r>
            <a:r>
              <a:rPr lang="fr-FR" dirty="0" smtClean="0"/>
              <a:t> in </a:t>
            </a:r>
            <a:r>
              <a:rPr lang="fr-FR" dirty="0" err="1" smtClean="0"/>
              <a:t>less</a:t>
            </a:r>
            <a:r>
              <a:rPr lang="fr-FR" dirty="0" smtClean="0"/>
              <a:t> </a:t>
            </a:r>
            <a:r>
              <a:rPr lang="fr-FR" dirty="0" err="1" smtClean="0"/>
              <a:t>than</a:t>
            </a:r>
            <a:r>
              <a:rPr lang="fr-FR" dirty="0" smtClean="0"/>
              <a:t> 12 </a:t>
            </a:r>
            <a:r>
              <a:rPr lang="fr-FR" dirty="0" err="1" smtClean="0"/>
              <a:t>hours</a:t>
            </a:r>
            <a:endParaRPr lang="fr-FR" dirty="0" smtClean="0"/>
          </a:p>
          <a:p>
            <a:endParaRPr lang="fr-FR" dirty="0"/>
          </a:p>
          <a:p>
            <a:r>
              <a:rPr lang="fr-FR" dirty="0" smtClean="0"/>
              <a:t>Production</a:t>
            </a:r>
          </a:p>
          <a:p>
            <a:r>
              <a:rPr lang="fr-FR" dirty="0" smtClean="0"/>
              <a:t>Manage Child Satisfaction</a:t>
            </a:r>
          </a:p>
          <a:p>
            <a:r>
              <a:rPr lang="fr-FR" dirty="0" err="1" smtClean="0"/>
              <a:t>Ensure</a:t>
            </a:r>
            <a:r>
              <a:rPr lang="fr-FR" dirty="0" smtClean="0"/>
              <a:t> production</a:t>
            </a:r>
          </a:p>
          <a:p>
            <a:r>
              <a:rPr lang="fr-FR" dirty="0" err="1" smtClean="0"/>
              <a:t>Delevry</a:t>
            </a:r>
            <a:endParaRPr lang="fr-FR" dirty="0" smtClean="0"/>
          </a:p>
          <a:p>
            <a:endParaRPr lang="fr-FR" dirty="0" smtClean="0"/>
          </a:p>
          <a:p>
            <a:endParaRPr lang="fr-FR" dirty="0"/>
          </a:p>
          <a:p>
            <a:endParaRPr lang="fr-FR" dirty="0"/>
          </a:p>
        </p:txBody>
      </p:sp>
    </p:spTree>
    <p:extLst>
      <p:ext uri="{BB962C8B-B14F-4D97-AF65-F5344CB8AC3E}">
        <p14:creationId xmlns:p14="http://schemas.microsoft.com/office/powerpoint/2010/main" val="43896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99" y="802569"/>
            <a:ext cx="12820948" cy="6055431"/>
          </a:xfrm>
          <a:prstGeom prst="rect">
            <a:avLst/>
          </a:prstGeom>
        </p:spPr>
      </p:pic>
      <p:pic>
        <p:nvPicPr>
          <p:cNvPr id="4" name="Image 3"/>
          <p:cNvPicPr>
            <a:picLocks noChangeAspect="1"/>
          </p:cNvPicPr>
          <p:nvPr/>
        </p:nvPicPr>
        <p:blipFill>
          <a:blip r:embed="rId3"/>
          <a:stretch>
            <a:fillRect/>
          </a:stretch>
        </p:blipFill>
        <p:spPr>
          <a:xfrm>
            <a:off x="5537884" y="873357"/>
            <a:ext cx="647733" cy="615982"/>
          </a:xfrm>
          <a:prstGeom prst="rect">
            <a:avLst/>
          </a:prstGeom>
        </p:spPr>
      </p:pic>
      <p:pic>
        <p:nvPicPr>
          <p:cNvPr id="6" name="Image 5"/>
          <p:cNvPicPr>
            <a:picLocks noChangeAspect="1"/>
          </p:cNvPicPr>
          <p:nvPr/>
        </p:nvPicPr>
        <p:blipFill>
          <a:blip r:embed="rId4"/>
          <a:stretch>
            <a:fillRect/>
          </a:stretch>
        </p:blipFill>
        <p:spPr>
          <a:xfrm>
            <a:off x="5078425" y="892165"/>
            <a:ext cx="984301" cy="971600"/>
          </a:xfrm>
          <a:prstGeom prst="rect">
            <a:avLst/>
          </a:prstGeom>
        </p:spPr>
      </p:pic>
      <p:pic>
        <p:nvPicPr>
          <p:cNvPr id="7" name="Image 6"/>
          <p:cNvPicPr>
            <a:picLocks noChangeAspect="1"/>
          </p:cNvPicPr>
          <p:nvPr/>
        </p:nvPicPr>
        <p:blipFill>
          <a:blip r:embed="rId4"/>
          <a:stretch>
            <a:fillRect/>
          </a:stretch>
        </p:blipFill>
        <p:spPr>
          <a:xfrm>
            <a:off x="5201036" y="1159935"/>
            <a:ext cx="984301" cy="971600"/>
          </a:xfrm>
          <a:prstGeom prst="rect">
            <a:avLst/>
          </a:prstGeom>
        </p:spPr>
      </p:pic>
      <p:pic>
        <p:nvPicPr>
          <p:cNvPr id="8" name="Image 7"/>
          <p:cNvPicPr>
            <a:picLocks noChangeAspect="1"/>
          </p:cNvPicPr>
          <p:nvPr/>
        </p:nvPicPr>
        <p:blipFill>
          <a:blip r:embed="rId4"/>
          <a:stretch>
            <a:fillRect/>
          </a:stretch>
        </p:blipFill>
        <p:spPr>
          <a:xfrm>
            <a:off x="5660775" y="893397"/>
            <a:ext cx="984301" cy="971600"/>
          </a:xfrm>
          <a:prstGeom prst="rect">
            <a:avLst/>
          </a:prstGeom>
        </p:spPr>
      </p:pic>
      <p:pic>
        <p:nvPicPr>
          <p:cNvPr id="9" name="Image 8"/>
          <p:cNvPicPr>
            <a:picLocks noChangeAspect="1"/>
          </p:cNvPicPr>
          <p:nvPr/>
        </p:nvPicPr>
        <p:blipFill>
          <a:blip r:embed="rId3"/>
          <a:stretch>
            <a:fillRect/>
          </a:stretch>
        </p:blipFill>
        <p:spPr>
          <a:xfrm>
            <a:off x="5537884" y="1186148"/>
            <a:ext cx="647733" cy="615982"/>
          </a:xfrm>
          <a:prstGeom prst="rect">
            <a:avLst/>
          </a:prstGeom>
        </p:spPr>
      </p:pic>
      <p:sp>
        <p:nvSpPr>
          <p:cNvPr id="10" name="Rectangle 9"/>
          <p:cNvSpPr/>
          <p:nvPr/>
        </p:nvSpPr>
        <p:spPr>
          <a:xfrm>
            <a:off x="756365" y="5937200"/>
            <a:ext cx="2531590" cy="707886"/>
          </a:xfrm>
          <a:prstGeom prst="rect">
            <a:avLst/>
          </a:prstGeom>
        </p:spPr>
        <p:txBody>
          <a:bodyPr wrap="none">
            <a:spAutoFit/>
          </a:bodyPr>
          <a:lstStyle/>
          <a:p>
            <a:r>
              <a:rPr lang="fr-FR" sz="4000" dirty="0">
                <a:solidFill>
                  <a:schemeClr val="accent6">
                    <a:lumMod val="50000"/>
                  </a:schemeClr>
                </a:solidFill>
              </a:rPr>
              <a:t>Production</a:t>
            </a:r>
          </a:p>
        </p:txBody>
      </p:sp>
      <p:sp>
        <p:nvSpPr>
          <p:cNvPr id="12" name="Rectangle 11"/>
          <p:cNvSpPr/>
          <p:nvPr/>
        </p:nvSpPr>
        <p:spPr>
          <a:xfrm>
            <a:off x="4595955" y="5952567"/>
            <a:ext cx="2647520" cy="707886"/>
          </a:xfrm>
          <a:prstGeom prst="rect">
            <a:avLst/>
          </a:prstGeom>
        </p:spPr>
        <p:txBody>
          <a:bodyPr wrap="none">
            <a:spAutoFit/>
          </a:bodyPr>
          <a:lstStyle/>
          <a:p>
            <a:r>
              <a:rPr lang="fr-FR" sz="4000" dirty="0" smtClean="0">
                <a:solidFill>
                  <a:schemeClr val="accent6">
                    <a:lumMod val="50000"/>
                  </a:schemeClr>
                </a:solidFill>
              </a:rPr>
              <a:t>Distribution</a:t>
            </a:r>
            <a:endParaRPr lang="fr-FR" sz="4000" dirty="0">
              <a:solidFill>
                <a:schemeClr val="accent6">
                  <a:lumMod val="50000"/>
                </a:schemeClr>
              </a:solidFill>
            </a:endParaRPr>
          </a:p>
        </p:txBody>
      </p:sp>
      <p:sp>
        <p:nvSpPr>
          <p:cNvPr id="13" name="Rectangle 12"/>
          <p:cNvSpPr/>
          <p:nvPr/>
        </p:nvSpPr>
        <p:spPr>
          <a:xfrm>
            <a:off x="8435545" y="5952567"/>
            <a:ext cx="2582502" cy="707886"/>
          </a:xfrm>
          <a:prstGeom prst="rect">
            <a:avLst/>
          </a:prstGeom>
        </p:spPr>
        <p:txBody>
          <a:bodyPr wrap="none">
            <a:spAutoFit/>
          </a:bodyPr>
          <a:lstStyle/>
          <a:p>
            <a:r>
              <a:rPr lang="fr-FR" sz="4000" dirty="0" smtClean="0">
                <a:solidFill>
                  <a:schemeClr val="accent6">
                    <a:lumMod val="50000"/>
                  </a:schemeClr>
                </a:solidFill>
              </a:rPr>
              <a:t>Satisfaction</a:t>
            </a:r>
            <a:endParaRPr lang="fr-FR" sz="4000" dirty="0">
              <a:solidFill>
                <a:schemeClr val="accent6">
                  <a:lumMod val="50000"/>
                </a:schemeClr>
              </a:solidFill>
            </a:endParaRPr>
          </a:p>
        </p:txBody>
      </p:sp>
      <p:sp>
        <p:nvSpPr>
          <p:cNvPr id="14" name="Rectangle 13"/>
          <p:cNvSpPr/>
          <p:nvPr/>
        </p:nvSpPr>
        <p:spPr>
          <a:xfrm rot="5400000">
            <a:off x="2334894" y="3200280"/>
            <a:ext cx="593432" cy="707886"/>
          </a:xfrm>
          <a:prstGeom prst="rect">
            <a:avLst/>
          </a:prstGeom>
        </p:spPr>
        <p:txBody>
          <a:bodyPr wrap="none">
            <a:spAutoFit/>
          </a:bodyPr>
          <a:lstStyle/>
          <a:p>
            <a:r>
              <a:rPr lang="fr-FR" sz="4000" dirty="0" smtClean="0">
                <a:solidFill>
                  <a:schemeClr val="accent6">
                    <a:lumMod val="50000"/>
                  </a:schemeClr>
                </a:solidFill>
              </a:rPr>
              <a:t>: )</a:t>
            </a:r>
            <a:endParaRPr lang="fr-FR" sz="4000" dirty="0">
              <a:solidFill>
                <a:schemeClr val="accent6">
                  <a:lumMod val="50000"/>
                </a:schemeClr>
              </a:solidFill>
            </a:endParaRPr>
          </a:p>
        </p:txBody>
      </p:sp>
      <p:sp>
        <p:nvSpPr>
          <p:cNvPr id="15" name="Rectangle 14"/>
          <p:cNvSpPr/>
          <p:nvPr/>
        </p:nvSpPr>
        <p:spPr>
          <a:xfrm rot="5400000">
            <a:off x="5635263" y="3906353"/>
            <a:ext cx="593432" cy="707886"/>
          </a:xfrm>
          <a:prstGeom prst="rect">
            <a:avLst/>
          </a:prstGeom>
        </p:spPr>
        <p:txBody>
          <a:bodyPr wrap="none">
            <a:spAutoFit/>
          </a:bodyPr>
          <a:lstStyle/>
          <a:p>
            <a:r>
              <a:rPr lang="fr-FR" sz="4000" dirty="0" smtClean="0">
                <a:solidFill>
                  <a:schemeClr val="accent6">
                    <a:lumMod val="50000"/>
                  </a:schemeClr>
                </a:solidFill>
              </a:rPr>
              <a:t>: )</a:t>
            </a:r>
            <a:endParaRPr lang="fr-FR" sz="4000" dirty="0">
              <a:solidFill>
                <a:schemeClr val="accent6">
                  <a:lumMod val="50000"/>
                </a:schemeClr>
              </a:solidFill>
            </a:endParaRPr>
          </a:p>
        </p:txBody>
      </p:sp>
      <p:sp>
        <p:nvSpPr>
          <p:cNvPr id="16" name="Rectangle 15"/>
          <p:cNvSpPr/>
          <p:nvPr/>
        </p:nvSpPr>
        <p:spPr>
          <a:xfrm rot="5400000">
            <a:off x="10230332" y="2606848"/>
            <a:ext cx="593432" cy="707886"/>
          </a:xfrm>
          <a:prstGeom prst="rect">
            <a:avLst/>
          </a:prstGeom>
        </p:spPr>
        <p:txBody>
          <a:bodyPr wrap="none">
            <a:spAutoFit/>
          </a:bodyPr>
          <a:lstStyle/>
          <a:p>
            <a:r>
              <a:rPr lang="fr-FR" sz="4000" dirty="0" smtClean="0">
                <a:solidFill>
                  <a:schemeClr val="accent6">
                    <a:lumMod val="50000"/>
                  </a:schemeClr>
                </a:solidFill>
              </a:rPr>
              <a:t>: )</a:t>
            </a:r>
            <a:endParaRPr lang="fr-FR" sz="4000" dirty="0">
              <a:solidFill>
                <a:schemeClr val="accent6">
                  <a:lumMod val="50000"/>
                </a:schemeClr>
              </a:solidFill>
            </a:endParaRPr>
          </a:p>
        </p:txBody>
      </p:sp>
      <p:sp>
        <p:nvSpPr>
          <p:cNvPr id="17" name="Rectangle 16"/>
          <p:cNvSpPr/>
          <p:nvPr/>
        </p:nvSpPr>
        <p:spPr>
          <a:xfrm rot="5400000">
            <a:off x="10129664" y="5104361"/>
            <a:ext cx="593432" cy="707886"/>
          </a:xfrm>
          <a:prstGeom prst="rect">
            <a:avLst/>
          </a:prstGeom>
        </p:spPr>
        <p:txBody>
          <a:bodyPr wrap="none">
            <a:spAutoFit/>
          </a:bodyPr>
          <a:lstStyle/>
          <a:p>
            <a:r>
              <a:rPr lang="fr-FR" sz="4000" dirty="0" smtClean="0">
                <a:solidFill>
                  <a:schemeClr val="accent6">
                    <a:lumMod val="50000"/>
                  </a:schemeClr>
                </a:solidFill>
              </a:rPr>
              <a:t>: (</a:t>
            </a:r>
            <a:endParaRPr lang="fr-FR" sz="4000" dirty="0">
              <a:solidFill>
                <a:schemeClr val="accent6">
                  <a:lumMod val="50000"/>
                </a:schemeClr>
              </a:solidFill>
            </a:endParaRPr>
          </a:p>
        </p:txBody>
      </p:sp>
      <p:sp>
        <p:nvSpPr>
          <p:cNvPr id="18" name="Rectangle 17"/>
          <p:cNvSpPr/>
          <p:nvPr/>
        </p:nvSpPr>
        <p:spPr>
          <a:xfrm rot="5400000">
            <a:off x="4847150" y="2013416"/>
            <a:ext cx="673582" cy="707886"/>
          </a:xfrm>
          <a:prstGeom prst="rect">
            <a:avLst/>
          </a:prstGeom>
        </p:spPr>
        <p:txBody>
          <a:bodyPr wrap="none">
            <a:spAutoFit/>
          </a:bodyPr>
          <a:lstStyle/>
          <a:p>
            <a:r>
              <a:rPr lang="fr-FR" sz="4000" dirty="0" smtClean="0">
                <a:solidFill>
                  <a:schemeClr val="accent6">
                    <a:lumMod val="50000"/>
                  </a:schemeClr>
                </a:solidFill>
              </a:rPr>
              <a:t>: |</a:t>
            </a:r>
            <a:endParaRPr lang="fr-FR" sz="4000" dirty="0">
              <a:solidFill>
                <a:schemeClr val="accent6">
                  <a:lumMod val="50000"/>
                </a:schemeClr>
              </a:solidFill>
            </a:endParaRPr>
          </a:p>
        </p:txBody>
      </p:sp>
    </p:spTree>
    <p:extLst>
      <p:ext uri="{BB962C8B-B14F-4D97-AF65-F5344CB8AC3E}">
        <p14:creationId xmlns:p14="http://schemas.microsoft.com/office/powerpoint/2010/main" val="29487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6.25E-7 5.18519E-6 L 6.25E-7 5.18519E-6 C 0.00182 0.00186 0.00351 0.00418 0.00547 0.00603 C 0.01328 0.01413 0.00065 -0.00092 0.01367 0.01459 C 0.01588 0.01714 0.0181 0.01992 0.02057 0.022 C 0.02344 0.02431 0.02682 0.02501 0.02956 0.02802 C 0.03594 0.03519 0.03867 0.03913 0.04609 0.04399 C 0.06224 0.05418 0.04661 0.04006 0.06185 0.05371 C 0.06445 0.05603 0.0668 0.05881 0.0694 0.06112 C 0.07422 0.06506 0.07917 0.06806 0.08385 0.072 C 0.08932 0.07663 0.09479 0.08126 0.10039 0.08543 C 0.10716 0.09075 0.11432 0.09468 0.12096 0.10024 C 0.12357 0.10232 0.12604 0.10464 0.12864 0.10626 C 0.13125 0.10788 0.13411 0.10857 0.13685 0.10996 C 0.13945 0.11135 0.1418 0.11343 0.1444 0.11482 C 0.14922 0.1176 0.1543 0.11876 0.15885 0.12223 C 0.16419 0.1264 0.16953 0.1301 0.17474 0.1345 C 0.17773 0.13681 0.1806 0.13959 0.18359 0.14168 C 0.18698 0.14422 0.19062 0.14538 0.19401 0.14793 C 0.20026 0.15279 0.20638 0.15857 0.2125 0.1639 C 0.21419 0.16506 0.22799 0.17617 0.22969 0.17848 C 0.23229 0.18172 0.23463 0.18543 0.23737 0.1882 C 0.24023 0.19144 0.24349 0.1933 0.24622 0.19677 C 0.25195 0.20394 0.2569 0.2132 0.26276 0.22015 C 0.26341 0.22084 0.26419 0.22154 0.26484 0.22246 C 0.26745 0.22686 0.26953 0.23218 0.27239 0.23589 C 0.27552 0.24006 0.2793 0.24445 0.28203 0.24931 C 0.28568 0.25603 0.28906 0.26297 0.29232 0.27015 C 0.29414 0.27431 0.29674 0.27756 0.29792 0.28242 C 0.29831 0.2845 0.29857 0.28681 0.29922 0.28867 C 0.3 0.29052 0.30117 0.29168 0.30195 0.29353 C 0.3039 0.29746 0.30547 0.30209 0.30742 0.30556 C 0.30859 0.30765 0.30976 0.30996 0.31094 0.31181 C 0.31198 0.31343 0.31328 0.31482 0.31432 0.31668 C 0.31862 0.32385 0.32669 0.33867 0.32669 0.33867 C 0.32695 0.34029 0.32695 0.34214 0.32747 0.34353 C 0.32786 0.34515 0.3289 0.34584 0.32956 0.34723 C 0.33008 0.34839 0.33047 0.34978 0.33086 0.35093 C 0.33112 0.35302 0.33112 0.3551 0.33151 0.35695 C 0.3319 0.35834 0.33255 0.3595 0.33294 0.36066 C 0.33502 0.36691 0.33568 0.37038 0.33841 0.37547 C 0.33971 0.37756 0.3414 0.37918 0.34258 0.38149 C 0.34818 0.3933 0.34375 0.38843 0.34883 0.39746 C 0.35859 0.41506 0.3457 0.38658 0.36042 0.41691 C 0.3612 0.4183 0.3612 0.42038 0.36185 0.42177 C 0.36836 0.43681 0.36263 0.42038 0.36732 0.43288 C 0.36849 0.43589 0.36953 0.43959 0.37083 0.4426 C 0.37252 0.44677 0.37448 0.4507 0.3763 0.45487 C 0.38177 0.4676 0.37904 0.4632 0.38385 0.46968 C 0.38568 0.47547 0.38711 0.4801 0.38932 0.48543 C 0.39114 0.48959 0.3931 0.49353 0.39492 0.49769 C 0.40091 0.51135 0.39765 0.5051 0.40247 0.51367 C 0.40286 0.51529 0.40325 0.51691 0.40377 0.51853 C 0.40443 0.52061 0.40534 0.52246 0.40586 0.52455 C 0.40625 0.5257 0.40625 0.52709 0.40651 0.52825 C 0.40872 0.53728 0.40703 0.52941 0.40937 0.53681 C 0.41029 0.54006 0.4112 0.5433 0.41211 0.54654 C 0.41237 0.54769 0.41237 0.54908 0.41276 0.55024 C 0.41354 0.55279 0.41497 0.55487 0.41549 0.55765 C 0.41784 0.56992 0.41432 0.55093 0.41693 0.56621 C 0.41732 0.56876 0.41784 0.57107 0.41823 0.57362 L 0.41901 0.57732 " pathEditMode="relative" ptsTypes="AAAAAAAAAAAAAAAAAAAAAAAAAAAAAAAAAAAAAAAAAAAAAAAAAAAAAAAAAAAAAA">
                                      <p:cBhvr>
                                        <p:cTn id="30" dur="2000" fill="hold"/>
                                        <p:tgtEl>
                                          <p:spTgt spid="9"/>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2.70833E-6 -5.55556E-6 L -2.70833E-6 -5.55556E-6 C 0.00195 -0.0007 0.00404 -0.00186 0.00612 -0.00232 C 0.00859 -0.00302 0.0112 -0.00371 0.01367 -0.00348 L 0.10313 -0.00116 L 0.11966 -5.55556E-6 C 0.1224 0.00046 0.12513 0.00092 0.12786 0.00138 L 0.13828 0.00254 L 0.14714 0.0037 C 0.15039 0.00509 0.153 0.00647 0.15612 0.0074 C 0.15768 0.00786 0.15938 0.00833 0.16094 0.00856 C 0.16159 0.00902 0.16237 0.00948 0.16302 0.00995 C 0.16419 0.01064 0.16523 0.01157 0.16641 0.01226 C 0.17044 0.01458 0.17214 0.01481 0.17604 0.01597 C 0.18255 0.02175 0.17956 0.02013 0.18503 0.02222 C 0.18685 0.02407 0.18867 0.02638 0.1905 0.02823 C 0.1918 0.02962 0.19336 0.03032 0.19466 0.03194 C 0.19544 0.03286 0.19583 0.03472 0.19675 0.03564 C 0.19792 0.0368 0.19961 0.03657 0.20078 0.03796 C 0.20156 0.03888 0.20208 0.03981 0.20286 0.0405 C 0.20417 0.04143 0.2056 0.04212 0.20703 0.04282 C 0.20768 0.04328 0.20846 0.04351 0.20911 0.04421 C 0.2125 0.04722 0.21081 0.04606 0.21393 0.04791 C 0.21419 0.04814 0.21797 0.05323 0.21875 0.05393 C 0.21953 0.05462 0.22057 0.05462 0.22148 0.05509 C 0.22305 0.05624 0.22461 0.05763 0.2263 0.05879 C 0.22695 0.05925 0.2276 0.05972 0.22839 0.05995 C 0.23451 0.06828 0.22786 0.06041 0.23385 0.06504 C 0.23464 0.0655 0.23516 0.06689 0.23594 0.06735 C 0.24193 0.07129 0.23685 0.06504 0.24349 0.07106 C 0.25117 0.07777 0.23906 0.06666 0.25169 0.08078 C 0.25352 0.08286 0.25534 0.08518 0.25729 0.08703 C 0.26003 0.08934 0.26029 0.08934 0.26276 0.09305 C 0.26354 0.09421 0.26406 0.09559 0.26484 0.09675 C 0.26615 0.0986 0.26758 0.09999 0.26888 0.10161 L 0.27513 0.10902 L 0.27721 0.11134 L 0.2793 0.11388 C 0.28034 0.11666 0.28112 0.11944 0.28268 0.12129 C 0.28333 0.12198 0.28411 0.12198 0.28477 0.12245 C 0.28529 0.1236 0.28568 0.12499 0.2862 0.12615 C 0.28776 0.12962 0.28828 0.12985 0.29023 0.13217 C 0.29245 0.13981 0.29102 0.13564 0.2944 0.14444 C 0.29479 0.14559 0.29557 0.14675 0.29583 0.14814 C 0.29688 0.1537 0.29596 0.15069 0.29857 0.15671 C 0.30104 0.17013 0.29701 0.14976 0.30065 0.16411 C 0.30117 0.16643 0.30117 0.16921 0.30195 0.17129 C 0.30313 0.17453 0.30391 0.17638 0.30469 0.17985 C 0.30508 0.18147 0.30508 0.18333 0.30547 0.18495 C 0.30573 0.1861 0.30638 0.18726 0.30677 0.18842 C 0.30964 0.1986 0.30495 0.18541 0.30885 0.19583 C 0.30911 0.19953 0.30925 0.20323 0.30951 0.20694 C 0.30964 0.20809 0.31029 0.21064 0.31029 0.21064 " pathEditMode="relative" ptsTypes="AAAAAAAAAAAAAAAAAAAAAAAAAAAAAAAAAAAAAAAAAAAAAAAAAAAAA">
                                      <p:cBhvr>
                                        <p:cTn id="32" dur="2000" fill="hold"/>
                                        <p:tgtEl>
                                          <p:spTgt spid="8"/>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7.29167E-6 -2.96296E-6 L -7.29167E-6 -2.96296E-6 C 0.00195 0.00324 0.00403 0.00625 0.00611 0.00972 C 0.0069 0.01088 0.00755 0.01204 0.0082 0.01343 C 0.00872 0.01458 0.00911 0.01574 0.0095 0.01713 C 0.01041 0.01921 0.01145 0.02106 0.01236 0.02315 C 0.01275 0.0243 0.01315 0.02569 0.01367 0.02685 C 0.01627 0.03333 0.01562 0.03102 0.01848 0.03912 C 0.0194 0.0419 0.02044 0.04468 0.02122 0.04768 C 0.02187 0.05 0.02187 0.05278 0.02265 0.05486 C 0.0233 0.05694 0.02447 0.0581 0.02539 0.05995 C 0.0263 0.0618 0.02721 0.06389 0.02812 0.06597 C 0.02838 0.06805 0.02838 0.07014 0.02877 0.07199 C 0.03398 0.09514 0.02812 0.06204 0.03229 0.08426 C 0.03411 0.09421 0.0315 0.0838 0.03359 0.09768 C 0.03385 0.09954 0.0345 0.10116 0.03502 0.10278 C 0.03515 0.10417 0.03593 0.11505 0.03632 0.11736 C 0.03684 0.11991 0.03775 0.12222 0.03841 0.12477 C 0.03971 0.13657 0.03815 0.12477 0.04114 0.13935 C 0.04153 0.14097 0.04153 0.14282 0.04192 0.14421 C 0.0427 0.14815 0.04374 0.15162 0.04466 0.15532 C 0.04622 0.16944 0.044 0.15208 0.04739 0.16991 C 0.04791 0.17315 0.04791 0.17685 0.04869 0.17986 C 0.04947 0.18241 0.05052 0.18542 0.05078 0.18843 C 0.05169 0.19676 0.05247 0.20741 0.05351 0.21643 C 0.05481 0.22685 0.05351 0.21528 0.05559 0.2287 C 0.05624 0.23333 0.0565 0.23889 0.05703 0.24352 C 0.05859 0.26018 0.05664 0.23565 0.05833 0.25926 L 0.05911 0.31574 " pathEditMode="relative" ptsTypes="AAAAAAAAAAAAAAAAAAAAAAAAAAAAA">
                                      <p:cBhvr>
                                        <p:cTn id="34" dur="2000" fill="hold"/>
                                        <p:tgtEl>
                                          <p:spTgt spid="7"/>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4.16667E-7 -7.40741E-7 L -4.16667E-7 -7.40741E-7 C -0.00377 0.00023 -0.00742 0.00046 -0.01107 0.00115 C -0.01185 0.00115 -0.0125 0.00208 -0.01315 0.00231 C -0.01445 0.00301 -0.01966 0.00463 -0.0207 0.00486 C -0.03034 0.00648 -0.04101 0.00671 -0.05026 0.00717 C -0.06002 0.01111 -0.05377 0.00926 -0.06614 0.01088 C -0.09049 0.01435 -0.07435 0.0125 -0.0957 0.01458 C -0.09752 0.01527 -0.09935 0.01643 -0.1013 0.01689 C -0.10312 0.01759 -0.10495 0.01759 -0.10677 0.01828 C -0.12357 0.02453 -0.1069 0.01898 -0.11914 0.02546 C -0.12044 0.02639 -0.12187 0.02639 -0.12331 0.02685 C -0.12643 0.02916 -0.12943 0.0331 -0.13294 0.03402 L -0.15143 0.04027 C -0.15312 0.04189 -0.15456 0.04398 -0.15625 0.04514 C -0.16797 0.0537 -0.1513 0.03819 -0.16315 0.04884 C -0.16432 0.04977 -0.16536 0.05162 -0.16667 0.05254 C -0.1707 0.05578 -0.17344 0.05486 -0.1776 0.05972 C -0.18047 0.06319 -0.1789 0.0618 -0.18242 0.06342 C -0.18489 0.06782 -0.1845 0.06782 -0.18802 0.07083 C -0.18906 0.07176 -0.19023 0.07245 -0.1914 0.07338 C -0.19206 0.07384 -0.19284 0.07384 -0.19349 0.07453 C -0.19583 0.07662 -0.19922 0.08333 -0.20104 0.08426 L -0.20729 0.08796 C -0.20794 0.08842 -0.20859 0.08865 -0.20924 0.08912 C -0.21028 0.09004 -0.2112 0.09074 -0.21211 0.09166 C -0.21276 0.09236 -0.21341 0.09352 -0.21406 0.09398 C -0.21588 0.0956 -0.21784 0.09629 -0.21966 0.09768 C -0.2207 0.09861 -0.22148 0.10023 -0.22239 0.10139 C -0.22305 0.10231 -0.2237 0.10324 -0.22448 0.10393 C -0.22513 0.10439 -0.22578 0.10463 -0.22656 0.10509 C -0.22747 0.10625 -0.22825 0.10764 -0.2293 0.10879 C -0.23203 0.1118 -0.23268 0.11088 -0.23542 0.11481 C -0.24583 0.12986 -0.23555 0.11736 -0.24167 0.12477 C -0.24557 0.13518 -0.23919 0.11898 -0.24713 0.13333 C -0.24987 0.13796 -0.24844 0.13588 -0.2513 0.13935 C -0.25169 0.14051 -0.25234 0.14166 -0.2526 0.14305 C -0.25377 0.14699 -0.25273 0.14676 -0.25469 0.15046 C -0.25534 0.15139 -0.25612 0.15208 -0.25677 0.15277 C -0.25729 0.15393 -0.25755 0.15555 -0.2582 0.15648 C -0.25872 0.1574 -0.25963 0.15787 -0.26028 0.15902 C -0.26484 0.16805 -0.26081 0.16504 -0.2651 0.16759 C -0.26901 0.17801 -0.26432 0.16481 -0.26706 0.17477 C -0.26745 0.17615 -0.2681 0.17708 -0.26849 0.17847 C -0.26888 0.17963 -0.26888 0.18102 -0.26914 0.18217 C -0.26953 0.18356 -0.27018 0.18449 -0.27057 0.18588 C -0.27083 0.18703 -0.27096 0.18842 -0.27122 0.18958 C -0.27226 0.19282 -0.27318 0.19421 -0.27474 0.19676 C -0.27578 0.20486 -0.27448 0.19907 -0.27747 0.20532 C -0.28281 0.21689 -0.27539 0.20162 -0.27956 0.21273 C -0.28008 0.21412 -0.28099 0.21504 -0.28151 0.21643 C -0.28255 0.21875 -0.28346 0.22129 -0.28437 0.22384 L -0.28841 0.23472 C -0.28958 0.23773 -0.29062 0.24074 -0.29193 0.24328 C -0.29258 0.24467 -0.29323 0.24583 -0.29401 0.24699 C -0.29518 0.25347 -0.29427 0.24953 -0.29739 0.2581 C -0.29792 0.25926 -0.29818 0.26064 -0.29883 0.2618 C -0.29948 0.26296 -0.30026 0.26389 -0.30078 0.26527 C -0.30143 0.26689 -0.30182 0.26852 -0.30221 0.27037 C -0.30312 0.27384 -0.3026 0.27477 -0.3043 0.27754 C -0.30469 0.27824 -0.30521 0.27847 -0.3056 0.27893 " pathEditMode="relative" ptsTypes="AAAAAAAAAAAAAAAAAAAAAAAAAAAAAAAAAAAAAAAAAAAAAAAAAAAAAAAAAAAAA">
                                      <p:cBhvr>
                                        <p:cTn id="36" dur="2000" fill="hold"/>
                                        <p:tgtEl>
                                          <p:spTgt spid="6"/>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1.25E-6 1.85185E-6 L 1.25E-6 1.85185E-6 C 1.25E-6 0.0044 1.25E-6 0.0088 0.00013 0.01343 C 0.00026 0.01389 0.00065 0.01412 0.00065 0.01482 C 0.00195 0.02616 0.00039 0.01759 0.00117 0.02222 C 0.00143 0.02523 0.00143 0.02569 0.00169 0.0287 C 0.00182 0.0294 0.00195 0.03009 0.00195 0.03102 C 0.00221 0.03194 0.00234 0.03264 0.00247 0.0338 C 0.00273 0.03519 0.00286 0.03773 0.00299 0.03935 C 0.00312 0.04028 0.00312 0.0412 0.00325 0.04213 C 0.00403 0.04676 0.00364 0.04236 0.00403 0.04583 C 0.00416 0.04653 0.00429 0.04722 0.00429 0.04815 C 0.00443 0.04861 0.00456 0.04931 0.00456 0.05 C 0.00469 0.05069 0.00482 0.05139 0.00482 0.05232 C 0.00495 0.05278 0.00508 0.05347 0.00508 0.05417 C 0.00534 0.05509 0.00547 0.05625 0.0056 0.05741 C 0.00586 0.05903 0.00612 0.0625 0.00612 0.06435 C 0.00625 0.06597 0.00625 0.06759 0.00638 0.06944 C 0.00651 0.07037 0.00677 0.0713 0.0069 0.07222 C 0.00716 0.07477 0.00716 0.075 0.00742 0.07732 C 0.00794 0.08009 0.00768 0.07685 0.0082 0.08194 C 0.00885 0.08611 0.0082 0.0838 0.00898 0.08935 C 0.00911 0.08982 0.00937 0.09051 0.0095 0.0912 C 0.00976 0.09259 0.00989 0.09421 0.01002 0.09583 C 0.01015 0.0963 0.01028 0.09699 0.01028 0.09769 C 0.01054 0.09977 0.01054 0.10069 0.01081 0.10278 C 0.01107 0.10347 0.0112 0.10417 0.01133 0.10509 C 0.01159 0.10625 0.01185 0.10926 0.01185 0.11065 C 0.01224 0.11389 0.01198 0.11181 0.01237 0.11435 C 0.0125 0.11482 0.01263 0.11551 0.01263 0.1162 C 0.01354 0.12083 0.01276 0.11644 0.01367 0.11991 C 0.01393 0.12037 0.01432 0.12245 0.01445 0.12361 C 0.01458 0.12407 0.01471 0.12477 0.01471 0.12546 C 0.01497 0.12639 0.0151 0.12732 0.01523 0.12824 C 0.01536 0.12917 0.01549 0.13032 0.01549 0.13148 C 0.01562 0.13264 0.01575 0.13426 0.01575 0.13565 C 0.01588 0.13657 0.01588 0.1375 0.01601 0.13843 C 0.01627 0.13912 0.01653 0.13982 0.01679 0.14074 C 0.01745 0.14468 0.01679 0.14005 0.01732 0.14583 C 0.01758 0.14722 0.01758 0.14884 0.01784 0.15046 C 0.01823 0.15208 0.0181 0.15116 0.0181 0.15324 " pathEditMode="relative" ptsTypes="AAAAAAAAAAAAAAAAAAAAAAAAAAAAAAAAAAAAAAAAA">
                                      <p:cBhvr>
                                        <p:cTn id="38" dur="2000" fill="hold"/>
                                        <p:tgtEl>
                                          <p:spTgt spid="4"/>
                                        </p:tgtEl>
                                        <p:attrNameLst>
                                          <p:attrName>ppt_x</p:attrName>
                                          <p:attrName>ppt_y</p:attrName>
                                        </p:attrNameLst>
                                      </p:cBhvr>
                                    </p:animMotion>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47924" y="1795243"/>
            <a:ext cx="10515600" cy="1059679"/>
          </a:xfrm>
        </p:spPr>
        <p:txBody>
          <a:bodyPr/>
          <a:lstStyle/>
          <a:p>
            <a:pPr marL="0" indent="0">
              <a:buNone/>
            </a:pPr>
            <a:r>
              <a:rPr lang="fr-FR" sz="7200" dirty="0" smtClean="0">
                <a:solidFill>
                  <a:schemeClr val="accent6">
                    <a:lumMod val="50000"/>
                  </a:schemeClr>
                </a:solidFill>
              </a:rPr>
              <a:t>Gift </a:t>
            </a:r>
            <a:r>
              <a:rPr lang="fr-FR" sz="7200" dirty="0" err="1" smtClean="0">
                <a:solidFill>
                  <a:schemeClr val="accent6">
                    <a:lumMod val="50000"/>
                  </a:schemeClr>
                </a:solidFill>
              </a:rPr>
              <a:t>Lifecycle</a:t>
            </a:r>
            <a:r>
              <a:rPr lang="fr-FR" sz="7200" dirty="0" smtClean="0">
                <a:solidFill>
                  <a:schemeClr val="accent6">
                    <a:lumMod val="50000"/>
                  </a:schemeClr>
                </a:solidFill>
              </a:rPr>
              <a:t> Management</a:t>
            </a:r>
          </a:p>
          <a:p>
            <a:endParaRPr lang="fr-FR" dirty="0"/>
          </a:p>
          <a:p>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976" y="2038028"/>
            <a:ext cx="4658375" cy="4610743"/>
          </a:xfrm>
          <a:prstGeom prst="rect">
            <a:avLst/>
          </a:prstGeom>
        </p:spPr>
      </p:pic>
    </p:spTree>
    <p:extLst>
      <p:ext uri="{BB962C8B-B14F-4D97-AF65-F5344CB8AC3E}">
        <p14:creationId xmlns:p14="http://schemas.microsoft.com/office/powerpoint/2010/main" val="4012420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68313"/>
            <a:ext cx="11131550" cy="733425"/>
          </a:xfrm>
          <a:prstGeom prst="rect">
            <a:avLst/>
          </a:prstGeom>
        </p:spPr>
        <p:txBody>
          <a:bodyPr/>
          <a:lstStyle/>
          <a:p>
            <a:r>
              <a:rPr lang="en-IN" sz="4400" b="1" dirty="0" smtClean="0">
                <a:solidFill>
                  <a:schemeClr val="accent6">
                    <a:lumMod val="50000"/>
                  </a:schemeClr>
                </a:solidFill>
              </a:rPr>
              <a:t>The GLM benefits</a:t>
            </a:r>
            <a:endParaRPr lang="en-IN" sz="4400" b="1" dirty="0">
              <a:solidFill>
                <a:schemeClr val="accent6">
                  <a:lumMod val="50000"/>
                </a:schemeClr>
              </a:solidFill>
            </a:endParaRPr>
          </a:p>
        </p:txBody>
      </p:sp>
      <p:sp>
        <p:nvSpPr>
          <p:cNvPr id="3" name="Freeform 2"/>
          <p:cNvSpPr/>
          <p:nvPr/>
        </p:nvSpPr>
        <p:spPr>
          <a:xfrm>
            <a:off x="1752974" y="4289244"/>
            <a:ext cx="8430302" cy="660262"/>
          </a:xfrm>
          <a:custGeom>
            <a:avLst/>
            <a:gdLst>
              <a:gd name="connsiteX0" fmla="*/ 8357097 w 8599347"/>
              <a:gd name="connsiteY0" fmla="*/ 0 h 1135380"/>
              <a:gd name="connsiteX1" fmla="*/ 8599347 w 8599347"/>
              <a:gd name="connsiteY1" fmla="*/ 0 h 1135380"/>
              <a:gd name="connsiteX2" fmla="*/ 8599347 w 8599347"/>
              <a:gd name="connsiteY2" fmla="*/ 893130 h 1135380"/>
              <a:gd name="connsiteX3" fmla="*/ 8599347 w 8599347"/>
              <a:gd name="connsiteY3" fmla="*/ 1135380 h 1135380"/>
              <a:gd name="connsiteX4" fmla="*/ 8357097 w 8599347"/>
              <a:gd name="connsiteY4" fmla="*/ 1135380 h 1135380"/>
              <a:gd name="connsiteX5" fmla="*/ 363474 w 8599347"/>
              <a:gd name="connsiteY5" fmla="*/ 1135380 h 1135380"/>
              <a:gd name="connsiteX6" fmla="*/ 237363 w 8599347"/>
              <a:gd name="connsiteY6" fmla="*/ 1135380 h 1135380"/>
              <a:gd name="connsiteX7" fmla="*/ 121158 w 8599347"/>
              <a:gd name="connsiteY7" fmla="*/ 1135380 h 1135380"/>
              <a:gd name="connsiteX8" fmla="*/ 121158 w 8599347"/>
              <a:gd name="connsiteY8" fmla="*/ 280416 h 1135380"/>
              <a:gd name="connsiteX9" fmla="*/ 0 w 8599347"/>
              <a:gd name="connsiteY9" fmla="*/ 280416 h 1135380"/>
              <a:gd name="connsiteX10" fmla="*/ 242316 w 8599347"/>
              <a:gd name="connsiteY10" fmla="*/ 38100 h 1135380"/>
              <a:gd name="connsiteX11" fmla="*/ 484632 w 8599347"/>
              <a:gd name="connsiteY11" fmla="*/ 280416 h 1135380"/>
              <a:gd name="connsiteX12" fmla="*/ 363474 w 8599347"/>
              <a:gd name="connsiteY12" fmla="*/ 280416 h 1135380"/>
              <a:gd name="connsiteX13" fmla="*/ 363474 w 8599347"/>
              <a:gd name="connsiteY13" fmla="*/ 893130 h 1135380"/>
              <a:gd name="connsiteX14" fmla="*/ 8357097 w 8599347"/>
              <a:gd name="connsiteY14" fmla="*/ 89313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9347" h="1135380">
                <a:moveTo>
                  <a:pt x="8357097" y="0"/>
                </a:moveTo>
                <a:lnTo>
                  <a:pt x="8599347" y="0"/>
                </a:lnTo>
                <a:lnTo>
                  <a:pt x="8599347" y="893130"/>
                </a:lnTo>
                <a:lnTo>
                  <a:pt x="8599347" y="1135380"/>
                </a:lnTo>
                <a:lnTo>
                  <a:pt x="8357097" y="1135380"/>
                </a:lnTo>
                <a:lnTo>
                  <a:pt x="363474" y="1135380"/>
                </a:lnTo>
                <a:lnTo>
                  <a:pt x="237363" y="1135380"/>
                </a:lnTo>
                <a:lnTo>
                  <a:pt x="121158" y="1135380"/>
                </a:lnTo>
                <a:lnTo>
                  <a:pt x="121158" y="280416"/>
                </a:lnTo>
                <a:lnTo>
                  <a:pt x="0" y="280416"/>
                </a:lnTo>
                <a:lnTo>
                  <a:pt x="242316" y="38100"/>
                </a:lnTo>
                <a:lnTo>
                  <a:pt x="484632" y="280416"/>
                </a:lnTo>
                <a:lnTo>
                  <a:pt x="363474" y="280416"/>
                </a:lnTo>
                <a:lnTo>
                  <a:pt x="363474" y="893130"/>
                </a:lnTo>
                <a:lnTo>
                  <a:pt x="8357097" y="893130"/>
                </a:lnTo>
                <a:close/>
              </a:path>
            </a:pathLst>
          </a:custGeom>
          <a:solidFill>
            <a:srgbClr val="00B49F"/>
          </a:solidFill>
          <a:ln w="10795" cap="flat" cmpd="sng" algn="ctr">
            <a:noFill/>
            <a:prstDash val="solid"/>
            <a:headEnd type="none" w="med" len="med"/>
            <a:tailEnd type="none" w="med" len="med"/>
          </a:ln>
          <a:effectLst/>
        </p:spPr>
        <p:txBody>
          <a:bodyPr vert="horz" wrap="square" lIns="134464" tIns="89642" rIns="134464" bIns="89642" numCol="1" rtlCol="0" anchor="t" anchorCtr="0" compatLnSpc="1">
            <a:prstTxWarp prst="textNoShape">
              <a:avLst/>
            </a:prstTxWarp>
            <a:noAutofit/>
          </a:bodyPr>
          <a:lstStyle/>
          <a:p>
            <a:pPr defTabSz="914523">
              <a:lnSpc>
                <a:spcPct val="90000"/>
              </a:lnSpc>
              <a:spcAft>
                <a:spcPts val="590"/>
              </a:spcAft>
            </a:pPr>
            <a:endParaRPr lang="en-US" sz="2745" kern="0" spc="-29" dirty="0">
              <a:solidFill>
                <a:prstClr val="white"/>
              </a:solidFill>
              <a:latin typeface="Segoe UI Light"/>
            </a:endParaRPr>
          </a:p>
        </p:txBody>
      </p:sp>
      <p:grpSp>
        <p:nvGrpSpPr>
          <p:cNvPr id="61" name="Group 60"/>
          <p:cNvGrpSpPr/>
          <p:nvPr/>
        </p:nvGrpSpPr>
        <p:grpSpPr>
          <a:xfrm>
            <a:off x="8688749" y="1605815"/>
            <a:ext cx="2689273" cy="2689274"/>
            <a:chOff x="8688749" y="1605815"/>
            <a:chExt cx="2689273" cy="2689274"/>
          </a:xfrm>
        </p:grpSpPr>
        <p:sp>
          <p:nvSpPr>
            <p:cNvPr id="5" name="Rectangle 4"/>
            <p:cNvSpPr/>
            <p:nvPr/>
          </p:nvSpPr>
          <p:spPr bwMode="auto">
            <a:xfrm>
              <a:off x="8688749" y="1605815"/>
              <a:ext cx="2689273" cy="2689274"/>
            </a:xfrm>
            <a:prstGeom prst="rect">
              <a:avLst/>
            </a:prstGeom>
            <a:solidFill>
              <a:srgbClr val="FFC409"/>
            </a:solidFill>
            <a:ln w="10795" cap="flat" cmpd="sng" algn="ctr">
              <a:noFill/>
              <a:prstDash val="solid"/>
              <a:headEnd type="none" w="med" len="med"/>
              <a:tailEnd type="none" w="med" len="med"/>
            </a:ln>
            <a:effectLst/>
          </p:spPr>
          <p:txBody>
            <a:bodyPr vert="horz" wrap="square" lIns="134464" tIns="89642" rIns="134464" bIns="89642" numCol="1" rtlCol="0" anchor="t" anchorCtr="0" compatLnSpc="1">
              <a:prstTxWarp prst="textNoShape">
                <a:avLst/>
              </a:prstTxWarp>
            </a:bodyPr>
            <a:lstStyle/>
            <a:p>
              <a:pPr defTabSz="914523">
                <a:spcAft>
                  <a:spcPts val="590"/>
                </a:spcAft>
                <a:defRPr/>
              </a:pPr>
              <a:r>
                <a:rPr lang="en-US" sz="2800" kern="0" dirty="0">
                  <a:solidFill>
                    <a:prstClr val="white"/>
                  </a:solidFill>
                </a:rPr>
                <a:t>Generate new </a:t>
              </a:r>
              <a:br>
                <a:rPr lang="en-US" sz="2800" kern="0" dirty="0">
                  <a:solidFill>
                    <a:prstClr val="white"/>
                  </a:solidFill>
                </a:rPr>
              </a:br>
              <a:r>
                <a:rPr lang="en-US" sz="2800" kern="0" dirty="0">
                  <a:solidFill>
                    <a:prstClr val="white"/>
                  </a:solidFill>
                </a:rPr>
                <a:t>insights to </a:t>
              </a:r>
              <a:r>
                <a:rPr lang="en-US" sz="2800" kern="0" dirty="0" smtClean="0">
                  <a:solidFill>
                    <a:prstClr val="white"/>
                  </a:solidFill>
                </a:rPr>
                <a:t>improve next year Xmas</a:t>
              </a:r>
              <a:endParaRPr lang="en-US" sz="2800" kern="0" dirty="0">
                <a:solidFill>
                  <a:prstClr val="white"/>
                </a:solidFill>
              </a:endParaRPr>
            </a:p>
          </p:txBody>
        </p:sp>
        <p:grpSp>
          <p:nvGrpSpPr>
            <p:cNvPr id="6" name="Group 5"/>
            <p:cNvGrpSpPr>
              <a:grpSpLocks noChangeAspect="1"/>
            </p:cNvGrpSpPr>
            <p:nvPr/>
          </p:nvGrpSpPr>
          <p:grpSpPr>
            <a:xfrm>
              <a:off x="8884403" y="3393828"/>
              <a:ext cx="394565" cy="796194"/>
              <a:chOff x="8121712" y="3218178"/>
              <a:chExt cx="418409" cy="844307"/>
            </a:xfrm>
            <a:solidFill>
              <a:schemeClr val="bg1"/>
            </a:solidFill>
          </p:grpSpPr>
          <p:sp>
            <p:nvSpPr>
              <p:cNvPr id="7" name="Freeform 17"/>
              <p:cNvSpPr>
                <a:spLocks noEditPoints="1"/>
              </p:cNvSpPr>
              <p:nvPr/>
            </p:nvSpPr>
            <p:spPr bwMode="black">
              <a:xfrm>
                <a:off x="8121712" y="3478887"/>
                <a:ext cx="296045" cy="583598"/>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sz="1400" kern="0" dirty="0">
                  <a:solidFill>
                    <a:srgbClr val="000000"/>
                  </a:solidFill>
                </a:endParaRPr>
              </a:p>
            </p:txBody>
          </p:sp>
          <p:sp>
            <p:nvSpPr>
              <p:cNvPr id="8" name="Freeform 18"/>
              <p:cNvSpPr>
                <a:spLocks noEditPoints="1"/>
              </p:cNvSpPr>
              <p:nvPr/>
            </p:nvSpPr>
            <p:spPr bwMode="black">
              <a:xfrm>
                <a:off x="8177364" y="3218178"/>
                <a:ext cx="362757" cy="284851"/>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sz="1400" kern="0" dirty="0">
                  <a:solidFill>
                    <a:srgbClr val="000000"/>
                  </a:solidFill>
                </a:endParaRPr>
              </a:p>
            </p:txBody>
          </p:sp>
        </p:grpSp>
      </p:grpSp>
      <p:grpSp>
        <p:nvGrpSpPr>
          <p:cNvPr id="60" name="Group 59"/>
          <p:cNvGrpSpPr/>
          <p:nvPr/>
        </p:nvGrpSpPr>
        <p:grpSpPr>
          <a:xfrm>
            <a:off x="6000708" y="1605815"/>
            <a:ext cx="2689273" cy="2689274"/>
            <a:chOff x="6000708" y="1605815"/>
            <a:chExt cx="2689273" cy="2689274"/>
          </a:xfrm>
        </p:grpSpPr>
        <p:sp>
          <p:nvSpPr>
            <p:cNvPr id="10" name="Rectangle 9"/>
            <p:cNvSpPr/>
            <p:nvPr/>
          </p:nvSpPr>
          <p:spPr bwMode="auto">
            <a:xfrm>
              <a:off x="6000708" y="1605815"/>
              <a:ext cx="2689273" cy="2689274"/>
            </a:xfrm>
            <a:prstGeom prst="rect">
              <a:avLst/>
            </a:prstGeom>
            <a:solidFill>
              <a:srgbClr val="FFCC29"/>
            </a:solidFill>
            <a:ln w="10795" cap="flat" cmpd="sng" algn="ctr">
              <a:noFill/>
              <a:prstDash val="solid"/>
              <a:headEnd type="none" w="med" len="med"/>
              <a:tailEnd type="none" w="med" len="med"/>
            </a:ln>
            <a:effectLst/>
          </p:spPr>
          <p:txBody>
            <a:bodyPr vert="horz" wrap="square" lIns="134464" tIns="89642" rIns="134464" bIns="89642" numCol="1" rtlCol="0" anchor="t" anchorCtr="0" compatLnSpc="1">
              <a:prstTxWarp prst="textNoShape">
                <a:avLst/>
              </a:prstTxWarp>
            </a:bodyPr>
            <a:lstStyle/>
            <a:p>
              <a:pPr defTabSz="914523">
                <a:spcAft>
                  <a:spcPts val="590"/>
                </a:spcAft>
                <a:defRPr/>
              </a:pPr>
              <a:r>
                <a:rPr lang="en-US" sz="2800" kern="0" dirty="0">
                  <a:solidFill>
                    <a:prstClr val="white"/>
                  </a:solidFill>
                </a:rPr>
                <a:t>Combine the data </a:t>
              </a:r>
              <a:r>
                <a:rPr lang="en-US" sz="2800" kern="0" dirty="0" smtClean="0">
                  <a:solidFill>
                    <a:prstClr val="white"/>
                  </a:solidFill>
                </a:rPr>
                <a:t>and get the child emotion</a:t>
              </a:r>
              <a:endParaRPr lang="en-US" sz="2800" kern="0" dirty="0">
                <a:solidFill>
                  <a:prstClr val="white"/>
                </a:solidFill>
              </a:endParaRPr>
            </a:p>
          </p:txBody>
        </p:sp>
        <p:grpSp>
          <p:nvGrpSpPr>
            <p:cNvPr id="11" name="Group 10"/>
            <p:cNvGrpSpPr>
              <a:grpSpLocks noChangeAspect="1"/>
            </p:cNvGrpSpPr>
            <p:nvPr/>
          </p:nvGrpSpPr>
          <p:grpSpPr>
            <a:xfrm>
              <a:off x="6096715" y="3484675"/>
              <a:ext cx="1029430" cy="703213"/>
              <a:chOff x="10236200" y="3170238"/>
              <a:chExt cx="1062038" cy="725487"/>
            </a:xfrm>
            <a:solidFill>
              <a:schemeClr val="bg1"/>
            </a:solidFill>
          </p:grpSpPr>
          <p:sp>
            <p:nvSpPr>
              <p:cNvPr id="15" name="Freeform 14"/>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16" name="Freeform 15"/>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17" name="Freeform 16"/>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18" name="Freeform 17"/>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19" name="Freeform 18"/>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0" name="Freeform 19"/>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1" name="Freeform 20"/>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2" name="Freeform 21"/>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3" name="Freeform 22"/>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4" name="Freeform 23"/>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5" name="Freeform 24"/>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6" name="Freeform 25"/>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7" name="Freeform 26"/>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8" name="Freeform 27"/>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29" name="Freeform 28"/>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0" name="Freeform 29"/>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1" name="Freeform 30"/>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2" name="Freeform 31"/>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3" name="Freeform 32"/>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4" name="Freeform 33"/>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5" name="Freeform 34"/>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6" name="Freeform 35"/>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7" name="Freeform 36"/>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8" name="Freeform 37"/>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39" name="Freeform 38"/>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40" name="Freeform 39"/>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41" name="Freeform 40"/>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42" name="Freeform 41"/>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sp>
            <p:nvSpPr>
              <p:cNvPr id="43" name="Freeform 42"/>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87880" tIns="43940" rIns="87880" bIns="43940" numCol="1" anchor="t" anchorCtr="0" compatLnSpc="1">
                <a:prstTxWarp prst="textNoShape">
                  <a:avLst/>
                </a:prstTxWarp>
              </a:bodyPr>
              <a:lstStyle/>
              <a:p>
                <a:pPr defTabSz="913949">
                  <a:defRPr/>
                </a:pPr>
                <a:endParaRPr lang="en-US" sz="1600" kern="0" dirty="0">
                  <a:solidFill>
                    <a:srgbClr val="505050"/>
                  </a:solidFill>
                </a:endParaRPr>
              </a:p>
            </p:txBody>
          </p:sp>
        </p:grpSp>
        <p:grpSp>
          <p:nvGrpSpPr>
            <p:cNvPr id="12" name="Group 11"/>
            <p:cNvGrpSpPr/>
            <p:nvPr/>
          </p:nvGrpSpPr>
          <p:grpSpPr>
            <a:xfrm>
              <a:off x="8113255" y="3648122"/>
              <a:ext cx="448212" cy="448212"/>
              <a:chOff x="-3781305" y="3065460"/>
              <a:chExt cx="1777999" cy="1777999"/>
            </a:xfrm>
            <a:solidFill>
              <a:schemeClr val="bg1"/>
            </a:solidFill>
          </p:grpSpPr>
          <p:sp>
            <p:nvSpPr>
              <p:cNvPr id="13"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600" dirty="0">
                  <a:solidFill>
                    <a:prstClr val="black"/>
                  </a:solidFill>
                </a:endParaRPr>
              </a:p>
            </p:txBody>
          </p:sp>
          <p:sp>
            <p:nvSpPr>
              <p:cNvPr id="14" name="Freeform 8"/>
              <p:cNvSpPr>
                <a:spLocks/>
              </p:cNvSpPr>
              <p:nvPr/>
            </p:nvSpPr>
            <p:spPr bwMode="auto">
              <a:xfrm>
                <a:off x="-3346335" y="3611565"/>
                <a:ext cx="930275" cy="685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600" dirty="0">
                  <a:solidFill>
                    <a:prstClr val="black"/>
                  </a:solidFill>
                </a:endParaRPr>
              </a:p>
            </p:txBody>
          </p:sp>
        </p:grpSp>
      </p:grpSp>
      <p:grpSp>
        <p:nvGrpSpPr>
          <p:cNvPr id="58" name="Group 57"/>
          <p:cNvGrpSpPr/>
          <p:nvPr/>
        </p:nvGrpSpPr>
        <p:grpSpPr>
          <a:xfrm>
            <a:off x="3311435" y="1605815"/>
            <a:ext cx="2689273" cy="2689274"/>
            <a:chOff x="3311435" y="1605815"/>
            <a:chExt cx="2689273" cy="2689274"/>
          </a:xfrm>
        </p:grpSpPr>
        <p:sp>
          <p:nvSpPr>
            <p:cNvPr id="46" name="Rectangle 45"/>
            <p:cNvSpPr/>
            <p:nvPr/>
          </p:nvSpPr>
          <p:spPr bwMode="auto">
            <a:xfrm>
              <a:off x="3311435" y="1605815"/>
              <a:ext cx="2689273" cy="2689274"/>
            </a:xfrm>
            <a:prstGeom prst="rect">
              <a:avLst/>
            </a:prstGeom>
            <a:solidFill>
              <a:srgbClr val="FFC409"/>
            </a:solidFill>
            <a:ln w="10795" cap="flat" cmpd="sng" algn="ctr">
              <a:noFill/>
              <a:prstDash val="solid"/>
              <a:headEnd type="none" w="med" len="med"/>
              <a:tailEnd type="none" w="med" len="med"/>
            </a:ln>
            <a:effectLst/>
          </p:spPr>
          <p:txBody>
            <a:bodyPr vert="horz" wrap="square" lIns="134464" tIns="89642" rIns="134464" bIns="89642" numCol="1" rtlCol="0" anchor="t" anchorCtr="0" compatLnSpc="1">
              <a:prstTxWarp prst="textNoShape">
                <a:avLst/>
              </a:prstTxWarp>
            </a:bodyPr>
            <a:lstStyle/>
            <a:p>
              <a:pPr defTabSz="914523">
                <a:spcAft>
                  <a:spcPts val="590"/>
                </a:spcAft>
                <a:defRPr/>
              </a:pPr>
              <a:r>
                <a:rPr lang="en-US" sz="2800" kern="0" dirty="0" smtClean="0">
                  <a:solidFill>
                    <a:prstClr val="white"/>
                  </a:solidFill>
                </a:rPr>
                <a:t>Track the gift in all is state by using cloud </a:t>
              </a:r>
              <a:endParaRPr lang="en-US" sz="2800" kern="0" dirty="0">
                <a:solidFill>
                  <a:prstClr val="white"/>
                </a:solidFill>
              </a:endParaRPr>
            </a:p>
          </p:txBody>
        </p:sp>
        <p:grpSp>
          <p:nvGrpSpPr>
            <p:cNvPr id="47" name="Group 46"/>
            <p:cNvGrpSpPr/>
            <p:nvPr/>
          </p:nvGrpSpPr>
          <p:grpSpPr>
            <a:xfrm>
              <a:off x="5430184" y="3648122"/>
              <a:ext cx="448212" cy="448212"/>
              <a:chOff x="-3781305" y="3065460"/>
              <a:chExt cx="1777999" cy="1777999"/>
            </a:xfrm>
            <a:solidFill>
              <a:schemeClr val="bg1"/>
            </a:solidFill>
          </p:grpSpPr>
          <p:sp>
            <p:nvSpPr>
              <p:cNvPr id="49"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600" dirty="0">
                  <a:solidFill>
                    <a:prstClr val="black"/>
                  </a:solidFill>
                </a:endParaRPr>
              </a:p>
            </p:txBody>
          </p:sp>
          <p:sp>
            <p:nvSpPr>
              <p:cNvPr id="50" name="Freeform 8"/>
              <p:cNvSpPr>
                <a:spLocks/>
              </p:cNvSpPr>
              <p:nvPr/>
            </p:nvSpPr>
            <p:spPr bwMode="auto">
              <a:xfrm>
                <a:off x="-3346335" y="3611565"/>
                <a:ext cx="930275" cy="685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600" dirty="0">
                  <a:solidFill>
                    <a:prstClr val="black"/>
                  </a:solidFill>
                </a:endParaRPr>
              </a:p>
            </p:txBody>
          </p:sp>
        </p:grpSp>
        <p:sp>
          <p:nvSpPr>
            <p:cNvPr id="48" name="Freeform 5"/>
            <p:cNvSpPr>
              <a:spLocks/>
            </p:cNvSpPr>
            <p:nvPr/>
          </p:nvSpPr>
          <p:spPr bwMode="auto">
            <a:xfrm>
              <a:off x="3534898" y="3590691"/>
              <a:ext cx="878217" cy="576330"/>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grpSp>
        <p:nvGrpSpPr>
          <p:cNvPr id="51" name="Group 50"/>
          <p:cNvGrpSpPr/>
          <p:nvPr/>
        </p:nvGrpSpPr>
        <p:grpSpPr>
          <a:xfrm>
            <a:off x="622161" y="1605815"/>
            <a:ext cx="2689273" cy="2689274"/>
            <a:chOff x="1105665" y="1682364"/>
            <a:chExt cx="2743199" cy="2743200"/>
          </a:xfrm>
        </p:grpSpPr>
        <p:sp>
          <p:nvSpPr>
            <p:cNvPr id="52" name="Rectangle 51"/>
            <p:cNvSpPr/>
            <p:nvPr/>
          </p:nvSpPr>
          <p:spPr bwMode="auto">
            <a:xfrm>
              <a:off x="1105665" y="1682364"/>
              <a:ext cx="2743199" cy="2743200"/>
            </a:xfrm>
            <a:prstGeom prst="rect">
              <a:avLst/>
            </a:prstGeom>
            <a:solidFill>
              <a:srgbClr val="F2B800"/>
            </a:solidFill>
            <a:ln w="10795" cap="flat" cmpd="sng" algn="ctr">
              <a:noFill/>
              <a:prstDash val="solid"/>
              <a:headEnd type="none" w="med" len="med"/>
              <a:tailEnd type="none" w="med" len="med"/>
            </a:ln>
            <a:effectLst/>
          </p:spPr>
          <p:txBody>
            <a:bodyPr vert="horz" wrap="square" lIns="134464" tIns="89642" rIns="134464" bIns="89642" numCol="1" rtlCol="0" anchor="t" anchorCtr="0" compatLnSpc="1">
              <a:prstTxWarp prst="textNoShape">
                <a:avLst/>
              </a:prstTxWarp>
            </a:bodyPr>
            <a:lstStyle/>
            <a:p>
              <a:pPr defTabSz="914523">
                <a:spcAft>
                  <a:spcPts val="590"/>
                </a:spcAft>
              </a:pPr>
              <a:r>
                <a:rPr lang="en-US" sz="2800" kern="0" dirty="0" smtClean="0">
                  <a:solidFill>
                    <a:prstClr val="white"/>
                  </a:solidFill>
                </a:rPr>
                <a:t>Identify and provisioning the gifts</a:t>
              </a:r>
              <a:endParaRPr lang="en-US" sz="2800" kern="0" dirty="0">
                <a:solidFill>
                  <a:prstClr val="white"/>
                </a:solidFill>
              </a:endParaRPr>
            </a:p>
          </p:txBody>
        </p:sp>
        <p:pic>
          <p:nvPicPr>
            <p:cNvPr id="53" name="Picture 4" descr="\\MAGNUM\Projects\Microsoft\Cloud Power FY12\Design\Icons\PNGs\IT_guy.png"/>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tretch>
              <a:fillRect/>
            </a:stretch>
          </p:blipFill>
          <p:spPr bwMode="auto">
            <a:xfrm>
              <a:off x="1234133" y="3486925"/>
              <a:ext cx="945240" cy="906237"/>
            </a:xfrm>
            <a:prstGeom prst="rect">
              <a:avLst/>
            </a:prstGeom>
            <a:noFill/>
          </p:spPr>
        </p:pic>
        <p:grpSp>
          <p:nvGrpSpPr>
            <p:cNvPr id="54" name="Group 53"/>
            <p:cNvGrpSpPr/>
            <p:nvPr/>
          </p:nvGrpSpPr>
          <p:grpSpPr>
            <a:xfrm>
              <a:off x="3273227" y="3765624"/>
              <a:ext cx="457200" cy="457200"/>
              <a:chOff x="-3781305" y="3065460"/>
              <a:chExt cx="1777999" cy="1777999"/>
            </a:xfrm>
          </p:grpSpPr>
          <p:sp>
            <p:nvSpPr>
              <p:cNvPr id="55"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600" dirty="0">
                  <a:solidFill>
                    <a:prstClr val="black"/>
                  </a:solidFill>
                </a:endParaRPr>
              </a:p>
            </p:txBody>
          </p:sp>
          <p:sp>
            <p:nvSpPr>
              <p:cNvPr id="56" name="Freeform 8"/>
              <p:cNvSpPr>
                <a:spLocks/>
              </p:cNvSpPr>
              <p:nvPr/>
            </p:nvSpPr>
            <p:spPr bwMode="auto">
              <a:xfrm>
                <a:off x="-3346335" y="3611565"/>
                <a:ext cx="930275" cy="685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600" dirty="0">
                  <a:solidFill>
                    <a:prstClr val="black"/>
                  </a:solidFill>
                </a:endParaRPr>
              </a:p>
            </p:txBody>
          </p:sp>
        </p:grpSp>
      </p:grpSp>
      <p:sp>
        <p:nvSpPr>
          <p:cNvPr id="59" name="Rectangle 58"/>
          <p:cNvSpPr/>
          <p:nvPr/>
        </p:nvSpPr>
        <p:spPr bwMode="auto">
          <a:xfrm>
            <a:off x="648780" y="5130449"/>
            <a:ext cx="2662654" cy="1511649"/>
          </a:xfrm>
          <a:prstGeom prst="rect">
            <a:avLst/>
          </a:prstGeom>
          <a:solidFill>
            <a:srgbClr val="008272"/>
          </a:solidFill>
          <a:ln w="10795" cap="flat" cmpd="sng" algn="ctr">
            <a:noFill/>
            <a:prstDash val="solid"/>
            <a:headEnd type="none" w="med" len="med"/>
            <a:tailEnd type="none" w="med" len="med"/>
          </a:ln>
          <a:effectLst/>
        </p:spPr>
        <p:txBody>
          <a:bodyPr vert="horz" wrap="square" lIns="131802" tIns="87868" rIns="131821" bIns="87868" numCol="1" rtlCol="0" anchor="t" anchorCtr="0" compatLnSpc="1">
            <a:prstTxWarp prst="textNoShape">
              <a:avLst/>
            </a:prstTxWarp>
          </a:bodyPr>
          <a:lstStyle/>
          <a:p>
            <a:pPr marL="457200" marR="0" lvl="0" indent="-457200" defTabSz="896334" fontAlgn="auto">
              <a:lnSpc>
                <a:spcPct val="90000"/>
              </a:lnSpc>
              <a:spcBef>
                <a:spcPts val="0"/>
              </a:spcBef>
              <a:spcAft>
                <a:spcPts val="578"/>
              </a:spcAft>
              <a:buClrTx/>
              <a:buSzTx/>
              <a:buFont typeface="Wingdings" panose="05000000000000000000" pitchFamily="2" charset="2"/>
              <a:buChar char="ü"/>
              <a:tabLst/>
              <a:defRPr/>
            </a:pPr>
            <a:r>
              <a:rPr lang="en-US" sz="2400" kern="0" dirty="0">
                <a:solidFill>
                  <a:prstClr val="white"/>
                </a:solidFill>
                <a:latin typeface="Segoe UI Light"/>
              </a:rPr>
              <a:t>RPI 2</a:t>
            </a:r>
          </a:p>
          <a:p>
            <a:pPr marL="457200" marR="0" lvl="0" indent="-457200" defTabSz="896334" fontAlgn="auto">
              <a:lnSpc>
                <a:spcPct val="90000"/>
              </a:lnSpc>
              <a:spcBef>
                <a:spcPts val="0"/>
              </a:spcBef>
              <a:spcAft>
                <a:spcPts val="578"/>
              </a:spcAft>
              <a:buClrTx/>
              <a:buSzTx/>
              <a:buFont typeface="Wingdings" panose="05000000000000000000" pitchFamily="2" charset="2"/>
              <a:buChar char="ü"/>
              <a:tabLst/>
              <a:defRPr/>
            </a:pPr>
            <a:r>
              <a:rPr lang="en-US" sz="2400" kern="0" dirty="0">
                <a:solidFill>
                  <a:prstClr val="white"/>
                </a:solidFill>
                <a:latin typeface="Segoe UI Light"/>
              </a:rPr>
              <a:t>Camera</a:t>
            </a:r>
          </a:p>
          <a:p>
            <a:pPr marL="457200" marR="0" lvl="0" indent="-457200" defTabSz="896334" fontAlgn="auto">
              <a:lnSpc>
                <a:spcPct val="90000"/>
              </a:lnSpc>
              <a:spcBef>
                <a:spcPts val="0"/>
              </a:spcBef>
              <a:spcAft>
                <a:spcPts val="578"/>
              </a:spcAft>
              <a:buClrTx/>
              <a:buSzTx/>
              <a:buFont typeface="Wingdings" panose="05000000000000000000" pitchFamily="2" charset="2"/>
              <a:buChar char="ü"/>
              <a:tabLst/>
              <a:defRPr/>
            </a:pPr>
            <a:r>
              <a:rPr lang="en-US" sz="2400" kern="0" dirty="0">
                <a:solidFill>
                  <a:prstClr val="white"/>
                </a:solidFill>
                <a:latin typeface="Segoe UI Light"/>
              </a:rPr>
              <a:t>Sensors</a:t>
            </a:r>
          </a:p>
        </p:txBody>
      </p:sp>
      <p:sp>
        <p:nvSpPr>
          <p:cNvPr id="62" name="Rectangle 61"/>
          <p:cNvSpPr/>
          <p:nvPr/>
        </p:nvSpPr>
        <p:spPr bwMode="auto">
          <a:xfrm>
            <a:off x="3311434" y="5130449"/>
            <a:ext cx="2689274" cy="1511649"/>
          </a:xfrm>
          <a:prstGeom prst="rect">
            <a:avLst/>
          </a:prstGeom>
          <a:solidFill>
            <a:srgbClr val="00BCA6"/>
          </a:solidFill>
          <a:ln w="10795" cap="flat" cmpd="sng" algn="ctr">
            <a:noFill/>
            <a:prstDash val="solid"/>
            <a:headEnd type="none" w="med" len="med"/>
            <a:tailEnd type="none" w="med" len="med"/>
          </a:ln>
          <a:effectLst/>
        </p:spPr>
        <p:txBody>
          <a:bodyPr vert="horz" wrap="square" lIns="131802" tIns="87868" rIns="131802" bIns="87868" numCol="1" rtlCol="0" anchor="t" anchorCtr="0" compatLnSpc="1">
            <a:prstTxWarp prst="textNoShape">
              <a:avLst/>
            </a:prstTxWarp>
          </a:bodyPr>
          <a:lstStyle/>
          <a:p>
            <a:pPr marL="457200" indent="-457200" defTabSz="896334">
              <a:spcAft>
                <a:spcPts val="578"/>
              </a:spcAft>
              <a:buFont typeface="Wingdings" panose="05000000000000000000" pitchFamily="2" charset="2"/>
              <a:buChar char="ü"/>
              <a:defRPr/>
            </a:pPr>
            <a:r>
              <a:rPr lang="en-US" sz="2400" kern="0" dirty="0" err="1" smtClean="0">
                <a:solidFill>
                  <a:prstClr val="white"/>
                </a:solidFill>
                <a:latin typeface="Segoe UI Light"/>
              </a:rPr>
              <a:t>IoT</a:t>
            </a:r>
            <a:r>
              <a:rPr lang="en-US" sz="2400" kern="0" dirty="0" smtClean="0">
                <a:solidFill>
                  <a:prstClr val="white"/>
                </a:solidFill>
                <a:latin typeface="Segoe UI Light"/>
              </a:rPr>
              <a:t> Hub</a:t>
            </a:r>
          </a:p>
        </p:txBody>
      </p:sp>
      <p:sp>
        <p:nvSpPr>
          <p:cNvPr id="63" name="Rectangle 62"/>
          <p:cNvSpPr/>
          <p:nvPr/>
        </p:nvSpPr>
        <p:spPr bwMode="auto">
          <a:xfrm>
            <a:off x="6000708" y="5130449"/>
            <a:ext cx="2688040" cy="1511649"/>
          </a:xfrm>
          <a:prstGeom prst="rect">
            <a:avLst/>
          </a:prstGeom>
          <a:solidFill>
            <a:srgbClr val="008272"/>
          </a:solidFill>
          <a:ln w="10795" cap="flat" cmpd="sng" algn="ctr">
            <a:noFill/>
            <a:prstDash val="solid"/>
            <a:headEnd type="none" w="med" len="med"/>
            <a:tailEnd type="none" w="med" len="med"/>
          </a:ln>
          <a:effectLst/>
        </p:spPr>
        <p:txBody>
          <a:bodyPr vert="horz" wrap="square" lIns="131802" tIns="87868" rIns="131821" bIns="87868" numCol="1" rtlCol="0" anchor="t" anchorCtr="0" compatLnSpc="1">
            <a:prstTxWarp prst="textNoShape">
              <a:avLst/>
            </a:prstTxWarp>
          </a:bodyPr>
          <a:lstStyle/>
          <a:p>
            <a:pPr marL="457200" marR="0" lvl="0" indent="-457200" defTabSz="896334" fontAlgn="auto">
              <a:lnSpc>
                <a:spcPct val="90000"/>
              </a:lnSpc>
              <a:spcBef>
                <a:spcPts val="0"/>
              </a:spcBef>
              <a:spcAft>
                <a:spcPts val="578"/>
              </a:spcAft>
              <a:buClrTx/>
              <a:buSzTx/>
              <a:buFont typeface="Wingdings" panose="05000000000000000000" pitchFamily="2" charset="2"/>
              <a:buChar char="ü"/>
              <a:tabLst/>
              <a:defRPr/>
            </a:pPr>
            <a:r>
              <a:rPr lang="en-US" sz="2000" kern="0" dirty="0">
                <a:solidFill>
                  <a:prstClr val="white"/>
                </a:solidFill>
                <a:latin typeface="Segoe UI Light"/>
              </a:rPr>
              <a:t>Stream Analytic</a:t>
            </a:r>
          </a:p>
          <a:p>
            <a:pPr marL="457200" marR="0" lvl="0" indent="-457200" defTabSz="896334" fontAlgn="auto">
              <a:lnSpc>
                <a:spcPct val="90000"/>
              </a:lnSpc>
              <a:spcBef>
                <a:spcPts val="0"/>
              </a:spcBef>
              <a:spcAft>
                <a:spcPts val="578"/>
              </a:spcAft>
              <a:buClrTx/>
              <a:buSzTx/>
              <a:buFont typeface="Wingdings" panose="05000000000000000000" pitchFamily="2" charset="2"/>
              <a:buChar char="ü"/>
              <a:tabLst/>
              <a:defRPr/>
            </a:pPr>
            <a:r>
              <a:rPr lang="en-US" sz="2000" kern="0" dirty="0">
                <a:solidFill>
                  <a:prstClr val="white"/>
                </a:solidFill>
                <a:latin typeface="Segoe UI Light"/>
              </a:rPr>
              <a:t>Azure </a:t>
            </a:r>
            <a:r>
              <a:rPr lang="en-US" sz="2000" kern="0">
                <a:solidFill>
                  <a:prstClr val="white"/>
                </a:solidFill>
                <a:latin typeface="Segoe UI Light"/>
              </a:rPr>
              <a:t>BLOB </a:t>
            </a:r>
            <a:r>
              <a:rPr lang="en-US" sz="2000" kern="0" smtClean="0">
                <a:solidFill>
                  <a:prstClr val="white"/>
                </a:solidFill>
                <a:latin typeface="Segoe UI Light"/>
              </a:rPr>
              <a:t>Storage</a:t>
            </a:r>
          </a:p>
          <a:p>
            <a:pPr marL="457200" marR="0" lvl="0" indent="-457200" defTabSz="896334" fontAlgn="auto">
              <a:lnSpc>
                <a:spcPct val="90000"/>
              </a:lnSpc>
              <a:spcBef>
                <a:spcPts val="0"/>
              </a:spcBef>
              <a:spcAft>
                <a:spcPts val="578"/>
              </a:spcAft>
              <a:buClrTx/>
              <a:buSzTx/>
              <a:buFont typeface="Wingdings" panose="05000000000000000000" pitchFamily="2" charset="2"/>
              <a:buChar char="ü"/>
              <a:tabLst/>
              <a:defRPr/>
            </a:pPr>
            <a:r>
              <a:rPr kumimoji="0" lang="en-US" sz="2000" b="0" i="0" u="none" strike="noStrike" kern="0" cap="none" spc="0" normalizeH="0" baseline="0" noProof="0" smtClean="0">
                <a:ln>
                  <a:noFill/>
                </a:ln>
                <a:solidFill>
                  <a:prstClr val="white"/>
                </a:solidFill>
                <a:effectLst/>
                <a:uLnTx/>
                <a:uFillTx/>
                <a:latin typeface="Segoe UI Light"/>
              </a:rPr>
              <a:t>Project Oxford</a:t>
            </a:r>
            <a:endParaRPr kumimoji="0" lang="en-US" sz="2000" b="0" i="0" u="none" strike="noStrike" kern="0" cap="none" spc="0" normalizeH="0" baseline="0" noProof="0" dirty="0">
              <a:ln>
                <a:noFill/>
              </a:ln>
              <a:solidFill>
                <a:prstClr val="white"/>
              </a:solidFill>
              <a:effectLst/>
              <a:uLnTx/>
              <a:uFillTx/>
              <a:latin typeface="Nirmala UI Semilight"/>
            </a:endParaRPr>
          </a:p>
        </p:txBody>
      </p:sp>
      <p:sp>
        <p:nvSpPr>
          <p:cNvPr id="64" name="Rectangle 63"/>
          <p:cNvSpPr/>
          <p:nvPr/>
        </p:nvSpPr>
        <p:spPr bwMode="auto">
          <a:xfrm>
            <a:off x="8688748" y="5130449"/>
            <a:ext cx="2689274" cy="1511649"/>
          </a:xfrm>
          <a:prstGeom prst="rect">
            <a:avLst/>
          </a:prstGeom>
          <a:solidFill>
            <a:srgbClr val="00BCA6"/>
          </a:solidFill>
          <a:ln w="10795" cap="flat" cmpd="sng" algn="ctr">
            <a:noFill/>
            <a:prstDash val="solid"/>
            <a:headEnd type="none" w="med" len="med"/>
            <a:tailEnd type="none" w="med" len="med"/>
          </a:ln>
          <a:effectLst/>
        </p:spPr>
        <p:txBody>
          <a:bodyPr vert="horz" wrap="square" lIns="131802" tIns="87868" rIns="131802" bIns="87868" numCol="1" rtlCol="0" anchor="t" anchorCtr="0" compatLnSpc="1">
            <a:prstTxWarp prst="textNoShape">
              <a:avLst/>
            </a:prstTxWarp>
          </a:bodyPr>
          <a:lstStyle/>
          <a:p>
            <a:pPr marL="457200" indent="-457200" defTabSz="896334">
              <a:spcAft>
                <a:spcPts val="578"/>
              </a:spcAft>
              <a:buFont typeface="Wingdings" panose="05000000000000000000" pitchFamily="2" charset="2"/>
              <a:buChar char="ü"/>
              <a:defRPr/>
            </a:pPr>
            <a:r>
              <a:rPr lang="en-US" sz="2400" kern="0" dirty="0" smtClean="0">
                <a:solidFill>
                  <a:prstClr val="white"/>
                </a:solidFill>
                <a:latin typeface="Segoe UI Light"/>
              </a:rPr>
              <a:t>Power Bi</a:t>
            </a:r>
          </a:p>
          <a:p>
            <a:pPr marL="457200" indent="-457200" defTabSz="896334">
              <a:spcAft>
                <a:spcPts val="578"/>
              </a:spcAft>
              <a:buFont typeface="Wingdings" panose="05000000000000000000" pitchFamily="2" charset="2"/>
              <a:buChar char="ü"/>
              <a:defRPr/>
            </a:pPr>
            <a:r>
              <a:rPr lang="en-US" sz="2400" kern="0" dirty="0" smtClean="0">
                <a:solidFill>
                  <a:prstClr val="white"/>
                </a:solidFill>
                <a:latin typeface="Segoe UI Light"/>
              </a:rPr>
              <a:t>Machine Learning</a:t>
            </a:r>
          </a:p>
          <a:p>
            <a:pPr marL="457200" indent="-457200" defTabSz="896334">
              <a:spcAft>
                <a:spcPts val="578"/>
              </a:spcAft>
              <a:buFont typeface="Wingdings" panose="05000000000000000000" pitchFamily="2" charset="2"/>
              <a:buChar char="ü"/>
              <a:defRPr/>
            </a:pPr>
            <a:endParaRPr lang="en-US" sz="2400" kern="0" dirty="0" smtClean="0">
              <a:solidFill>
                <a:prstClr val="white"/>
              </a:solidFill>
              <a:latin typeface="Segoe UI Light"/>
            </a:endParaRPr>
          </a:p>
        </p:txBody>
      </p:sp>
    </p:spTree>
    <p:extLst>
      <p:ext uri="{BB962C8B-B14F-4D97-AF65-F5344CB8AC3E}">
        <p14:creationId xmlns:p14="http://schemas.microsoft.com/office/powerpoint/2010/main" val="393645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5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50"/>
                            </p:stCondLst>
                            <p:childTnLst>
                              <p:par>
                                <p:cTn id="13" presetID="10"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50"/>
                            </p:stCondLst>
                            <p:childTnLst>
                              <p:par>
                                <p:cTn id="17" presetID="10" presetClass="entr" presetSubtype="0"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125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anim calcmode="lin" valueType="num">
                                      <p:cBhvr>
                                        <p:cTn id="28" dur="500" fill="hold"/>
                                        <p:tgtEl>
                                          <p:spTgt spid="59"/>
                                        </p:tgtEl>
                                        <p:attrNameLst>
                                          <p:attrName>ppt_x</p:attrName>
                                        </p:attrNameLst>
                                      </p:cBhvr>
                                      <p:tavLst>
                                        <p:tav tm="0">
                                          <p:val>
                                            <p:strVal val="#ppt_x"/>
                                          </p:val>
                                        </p:tav>
                                        <p:tav tm="100000">
                                          <p:val>
                                            <p:strVal val="#ppt_x"/>
                                          </p:val>
                                        </p:tav>
                                      </p:tavLst>
                                    </p:anim>
                                    <p:anim calcmode="lin" valueType="num">
                                      <p:cBhvr>
                                        <p:cTn id="29" dur="500" fill="hold"/>
                                        <p:tgtEl>
                                          <p:spTgt spid="5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anim calcmode="lin" valueType="num">
                                      <p:cBhvr>
                                        <p:cTn id="33" dur="500" fill="hold"/>
                                        <p:tgtEl>
                                          <p:spTgt spid="62"/>
                                        </p:tgtEl>
                                        <p:attrNameLst>
                                          <p:attrName>ppt_x</p:attrName>
                                        </p:attrNameLst>
                                      </p:cBhvr>
                                      <p:tavLst>
                                        <p:tav tm="0">
                                          <p:val>
                                            <p:strVal val="#ppt_x"/>
                                          </p:val>
                                        </p:tav>
                                        <p:tav tm="100000">
                                          <p:val>
                                            <p:strVal val="#ppt_x"/>
                                          </p:val>
                                        </p:tav>
                                      </p:tavLst>
                                    </p:anim>
                                    <p:anim calcmode="lin" valueType="num">
                                      <p:cBhvr>
                                        <p:cTn id="34" dur="500" fill="hold"/>
                                        <p:tgtEl>
                                          <p:spTgt spid="6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anim calcmode="lin" valueType="num">
                                      <p:cBhvr>
                                        <p:cTn id="38" dur="500" fill="hold"/>
                                        <p:tgtEl>
                                          <p:spTgt spid="63"/>
                                        </p:tgtEl>
                                        <p:attrNameLst>
                                          <p:attrName>ppt_x</p:attrName>
                                        </p:attrNameLst>
                                      </p:cBhvr>
                                      <p:tavLst>
                                        <p:tav tm="0">
                                          <p:val>
                                            <p:strVal val="#ppt_x"/>
                                          </p:val>
                                        </p:tav>
                                        <p:tav tm="100000">
                                          <p:val>
                                            <p:strVal val="#ppt_x"/>
                                          </p:val>
                                        </p:tav>
                                      </p:tavLst>
                                    </p:anim>
                                    <p:anim calcmode="lin" valueType="num">
                                      <p:cBhvr>
                                        <p:cTn id="39" dur="500" fill="hold"/>
                                        <p:tgtEl>
                                          <p:spTgt spid="6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anim calcmode="lin" valueType="num">
                                      <p:cBhvr>
                                        <p:cTn id="43" dur="500" fill="hold"/>
                                        <p:tgtEl>
                                          <p:spTgt spid="64"/>
                                        </p:tgtEl>
                                        <p:attrNameLst>
                                          <p:attrName>ppt_x</p:attrName>
                                        </p:attrNameLst>
                                      </p:cBhvr>
                                      <p:tavLst>
                                        <p:tav tm="0">
                                          <p:val>
                                            <p:strVal val="#ppt_x"/>
                                          </p:val>
                                        </p:tav>
                                        <p:tav tm="100000">
                                          <p:val>
                                            <p:strVal val="#ppt_x"/>
                                          </p:val>
                                        </p:tav>
                                      </p:tavLst>
                                    </p:anim>
                                    <p:anim calcmode="lin" valueType="num">
                                      <p:cBhvr>
                                        <p:cTn id="44"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9" grpId="0" animBg="1"/>
      <p:bldP spid="62" grpId="0" animBg="1"/>
      <p:bldP spid="63" grpId="0" animBg="1"/>
      <p:bldP spid="64"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5429</TotalTime>
  <Words>272</Words>
  <Application>Microsoft Office PowerPoint</Application>
  <PresentationFormat>Grand écran</PresentationFormat>
  <Paragraphs>61</Paragraphs>
  <Slides>15</Slides>
  <Notes>1</Notes>
  <HiddenSlides>4</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15</vt:i4>
      </vt:variant>
    </vt:vector>
  </HeadingPairs>
  <TitlesOfParts>
    <vt:vector size="24" baseType="lpstr">
      <vt:lpstr>Arial</vt:lpstr>
      <vt:lpstr>Calibri</vt:lpstr>
      <vt:lpstr>Calibri Light</vt:lpstr>
      <vt:lpstr>Nirmala UI Semilight</vt:lpstr>
      <vt:lpstr>Segoe UI</vt:lpstr>
      <vt:lpstr>Segoe UI Light</vt:lpstr>
      <vt:lpstr>Wingdings</vt:lpstr>
      <vt:lpstr>Thème Office</vt:lpstr>
      <vt:lpstr>Storyboard Layouts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The GLM benefits</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Le Pichon</dc:creator>
  <cp:lastModifiedBy>Benoit Le Pichon</cp:lastModifiedBy>
  <cp:revision>25</cp:revision>
  <dcterms:created xsi:type="dcterms:W3CDTF">2015-12-16T10:41:17Z</dcterms:created>
  <dcterms:modified xsi:type="dcterms:W3CDTF">2015-12-21T09:12:11Z</dcterms:modified>
</cp:coreProperties>
</file>