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321" r:id="rId7"/>
    <p:sldId id="303" r:id="rId8"/>
    <p:sldId id="320" r:id="rId9"/>
    <p:sldId id="301" r:id="rId10"/>
    <p:sldId id="322" r:id="rId11"/>
    <p:sldId id="323" r:id="rId12"/>
    <p:sldId id="324" r:id="rId13"/>
    <p:sldId id="32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Pseudo-Inverses, Matrix Sizes, &amp; Condition Numbers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8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522962" y="2650175"/>
            <a:ext cx="87676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Condition Number?</a:t>
            </a:r>
          </a:p>
        </p:txBody>
      </p:sp>
    </p:spTree>
    <p:extLst>
      <p:ext uri="{BB962C8B-B14F-4D97-AF65-F5344CB8AC3E}">
        <p14:creationId xmlns:p14="http://schemas.microsoft.com/office/powerpoint/2010/main" val="18048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654" y="189302"/>
            <a:ext cx="11120581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Matrix Condition Number vs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522962" y="2650175"/>
            <a:ext cx="8767666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Is the size of the matrix completely unrelated?</a:t>
            </a:r>
          </a:p>
        </p:txBody>
      </p:sp>
    </p:spTree>
    <p:extLst>
      <p:ext uri="{BB962C8B-B14F-4D97-AF65-F5344CB8AC3E}">
        <p14:creationId xmlns:p14="http://schemas.microsoft.com/office/powerpoint/2010/main" val="1980215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2648"/>
            <a:ext cx="1236749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Matrix Condition Number vs Error 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Round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26" y="1535028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522962" y="2650175"/>
            <a:ext cx="87676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9815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made up entirely just to see what happened.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889004" y="2339556"/>
                <a:ext cx="5811652" cy="1209964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889004" y="2339556"/>
                <a:ext cx="5811652" cy="12099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Computing Pseudo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0937F9-3020-4E54-96A9-54D2F078EF18}"/>
                  </a:ext>
                </a:extLst>
              </p:cNvPr>
              <p:cNvSpPr txBox="1"/>
              <p:nvPr/>
            </p:nvSpPr>
            <p:spPr>
              <a:xfrm>
                <a:off x="7145097" y="1334732"/>
                <a:ext cx="2724727" cy="704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el-GR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0937F9-3020-4E54-96A9-54D2F078E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97" y="1334732"/>
                <a:ext cx="2724727" cy="704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A45C88-BE6C-4CD1-A3F4-27BAC953E1EE}"/>
              </a:ext>
            </a:extLst>
          </p:cNvPr>
          <p:cNvSpPr txBox="1"/>
          <p:nvPr/>
        </p:nvSpPr>
        <p:spPr>
          <a:xfrm>
            <a:off x="811589" y="1482871"/>
            <a:ext cx="633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Where A has a Singular Value Decomposition: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1427D-D403-45B8-A505-CCE9BE07D32A}"/>
              </a:ext>
            </a:extLst>
          </p:cNvPr>
          <p:cNvSpPr txBox="1"/>
          <p:nvPr/>
        </p:nvSpPr>
        <p:spPr>
          <a:xfrm>
            <a:off x="2621149" y="4347463"/>
            <a:ext cx="1492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C6E32-B6C2-422B-822F-894959A3C068}"/>
                  </a:ext>
                </a:extLst>
              </p:cNvPr>
              <p:cNvSpPr txBox="1"/>
              <p:nvPr/>
            </p:nvSpPr>
            <p:spPr>
              <a:xfrm>
                <a:off x="3614167" y="3549520"/>
                <a:ext cx="7249776" cy="2057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C6E32-B6C2-422B-822F-894959A3C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67" y="3549520"/>
                <a:ext cx="7249776" cy="2057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67544" y="1615703"/>
            <a:ext cx="87676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But How good is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6E1F8-4CF7-4966-977C-D32C4A73DED8}"/>
              </a:ext>
            </a:extLst>
          </p:cNvPr>
          <p:cNvSpPr txBox="1"/>
          <p:nvPr/>
        </p:nvSpPr>
        <p:spPr>
          <a:xfrm>
            <a:off x="230908" y="4156364"/>
            <a:ext cx="1146232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Let’s compare with </a:t>
            </a:r>
            <a:r>
              <a:rPr lang="en-US" sz="7200" dirty="0" err="1">
                <a:solidFill>
                  <a:schemeClr val="bg1"/>
                </a:solidFill>
              </a:rPr>
              <a:t>NumPy</a:t>
            </a:r>
            <a:r>
              <a:rPr lang="en-US" sz="72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089891" y="988291"/>
            <a:ext cx="96995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Let’s define our error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ED328D-8BA9-438B-A023-403F6CCC8041}"/>
                  </a:ext>
                </a:extLst>
              </p:cNvPr>
              <p:cNvSpPr txBox="1"/>
              <p:nvPr/>
            </p:nvSpPr>
            <p:spPr>
              <a:xfrm>
                <a:off x="461819" y="2733964"/>
                <a:ext cx="10935854" cy="1405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7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 </m:t>
                      </m:r>
                      <m:sSub>
                        <m:sSubPr>
                          <m:ctrlPr>
                            <a:rPr lang="en-US" sz="7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7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en-US" sz="7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7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7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7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7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7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7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7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7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a:rPr lang="en-US" sz="7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ED328D-8BA9-438B-A023-403F6CCC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9" y="2733964"/>
                <a:ext cx="10935854" cy="14054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64" y="258618"/>
            <a:ext cx="11730182" cy="9698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Custom SVD vs </a:t>
            </a:r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Numpy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Pseudo Inverse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45AC506-49CE-47A5-9932-3F83E48B7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5308043"/>
                <a:ext cx="9144000" cy="1294266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Condition(A)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1774225.9998</a:t>
                </a:r>
              </a:p>
              <a:p>
                <a:pPr algn="l"/>
                <a:endParaRPr lang="en-US" sz="4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en-US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Error: 0.001055447 </a:t>
                </a: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endParaRPr lang="en-US" sz="4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indent="-857250" algn="l">
                  <a:buFont typeface="Arial" panose="020B0604020202020204" pitchFamily="34" charset="0"/>
                  <a:buChar char="•"/>
                </a:pPr>
                <a:r>
                  <a:rPr lang="en-US" sz="4000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Numpy</a:t>
                </a:r>
                <a:r>
                  <a:rPr lang="en-US" sz="4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Error: 0.000000003</a:t>
                </a:r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45AC506-49CE-47A5-9932-3F83E48B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308043"/>
                <a:ext cx="9144000" cy="1294266"/>
              </a:xfrm>
              <a:prstGeom prst="rect">
                <a:avLst/>
              </a:prstGeom>
              <a:blipFill>
                <a:blip r:embed="rId2"/>
                <a:stretch>
                  <a:fillRect l="-2133" t="-132547" b="-20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63906-60F6-4371-B126-59824898E7BA}"/>
                  </a:ext>
                </a:extLst>
              </p:cNvPr>
              <p:cNvSpPr txBox="1"/>
              <p:nvPr/>
            </p:nvSpPr>
            <p:spPr>
              <a:xfrm>
                <a:off x="3694059" y="1228436"/>
                <a:ext cx="3983923" cy="10389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665</m:t>
                                </m:r>
                              </m:e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666</m:t>
                                </m:r>
                              </m:e>
                              <m:e>
                                <m:r>
                                  <a:rPr lang="en-US" sz="4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667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F63906-60F6-4371-B126-59824898E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059" y="1228436"/>
                <a:ext cx="3983923" cy="1038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02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67544" y="1615703"/>
            <a:ext cx="876766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Fairly Decent…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6E1F8-4CF7-4966-977C-D32C4A73DED8}"/>
              </a:ext>
            </a:extLst>
          </p:cNvPr>
          <p:cNvSpPr txBox="1"/>
          <p:nvPr/>
        </p:nvSpPr>
        <p:spPr>
          <a:xfrm>
            <a:off x="240144" y="3426691"/>
            <a:ext cx="11462327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What happens if we increase the size of the matrix?</a:t>
            </a:r>
          </a:p>
        </p:txBody>
      </p:sp>
    </p:spTree>
    <p:extLst>
      <p:ext uri="{BB962C8B-B14F-4D97-AF65-F5344CB8AC3E}">
        <p14:creationId xmlns:p14="http://schemas.microsoft.com/office/powerpoint/2010/main" val="294788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Matrix Size vs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134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Pseudo-Inverses, Matrix Sizes, &amp; Condition Numbers </vt:lpstr>
      <vt:lpstr>This project was made up entirely just to see what happened. </vt:lpstr>
      <vt:lpstr>Background</vt:lpstr>
      <vt:lpstr>A^(-1)≈v〖D_0〗^(-1) u^T</vt:lpstr>
      <vt:lpstr>PowerPoint Presentation</vt:lpstr>
      <vt:lpstr>PowerPoint Presentation</vt:lpstr>
      <vt:lpstr>Custom SVD vs Numpy Pseudo Inverse</vt:lpstr>
      <vt:lpstr>PowerPoint Presentation</vt:lpstr>
      <vt:lpstr>Matrix Size vs Error</vt:lpstr>
      <vt:lpstr>PowerPoint Presentation</vt:lpstr>
      <vt:lpstr>Matrix Condition Number vs Error</vt:lpstr>
      <vt:lpstr>PowerPoint Presentation</vt:lpstr>
      <vt:lpstr>Matrix Condition Number vs Error  Round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</cp:lastModifiedBy>
  <cp:revision>49</cp:revision>
  <dcterms:created xsi:type="dcterms:W3CDTF">2018-03-11T21:55:45Z</dcterms:created>
  <dcterms:modified xsi:type="dcterms:W3CDTF">2018-05-08T12:48:22Z</dcterms:modified>
</cp:coreProperties>
</file>