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293" r:id="rId7"/>
    <p:sldId id="294" r:id="rId8"/>
    <p:sldId id="295" r:id="rId9"/>
    <p:sldId id="260" r:id="rId10"/>
    <p:sldId id="300" r:id="rId11"/>
    <p:sldId id="296" r:id="rId12"/>
    <p:sldId id="297" r:id="rId13"/>
    <p:sldId id="298" r:id="rId14"/>
    <p:sldId id="299" r:id="rId15"/>
    <p:sldId id="301" r:id="rId16"/>
    <p:sldId id="306" r:id="rId17"/>
    <p:sldId id="307" r:id="rId18"/>
    <p:sldId id="313" r:id="rId19"/>
    <p:sldId id="314" r:id="rId20"/>
    <p:sldId id="315" r:id="rId21"/>
    <p:sldId id="316" r:id="rId22"/>
    <p:sldId id="303" r:id="rId23"/>
    <p:sldId id="308" r:id="rId24"/>
    <p:sldId id="309" r:id="rId25"/>
    <p:sldId id="311" r:id="rId26"/>
    <p:sldId id="310" r:id="rId27"/>
    <p:sldId id="312" r:id="rId28"/>
    <p:sldId id="317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Optimizing Lennard-Jones Structures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8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1855301" y="3429000"/>
            <a:ext cx="9388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minimum structure for even very small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so in a reasonable amount of time…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9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we out of luck?</a:t>
            </a:r>
          </a:p>
        </p:txBody>
      </p:sp>
    </p:spTree>
    <p:extLst>
      <p:ext uri="{BB962C8B-B14F-4D97-AF65-F5344CB8AC3E}">
        <p14:creationId xmlns:p14="http://schemas.microsoft.com/office/powerpoint/2010/main" val="137530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Jacobian Free Method: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635723" y="3429000"/>
            <a:ext cx="103152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Brief Description: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 local minima by rolling a simplex 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(n-dimensional triangular structure) down to a minimum.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called amoeba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8749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11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4272616" y="3429000"/>
            <a:ext cx="364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 very effective…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2467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375331" y="3372440"/>
            <a:ext cx="11441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 optimizations that make the method converge: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Ensure the initial guess has a reasonable resulting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Shift the structure back to the origin after every minimization.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045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Runaway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Better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2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Better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adapted from the following project in: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Fundamentals of Differential Equations. 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Eighth Edition. Nagle, </a:t>
            </a: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Saff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and Snider. Pg. 151-152</a:t>
            </a: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Comparison of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1328373"/>
            <a:ext cx="6285608" cy="4714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BFD05-F6F8-4867-ADB8-FE8F4386D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7" y="1328373"/>
            <a:ext cx="6285607" cy="47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Comparison of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1599605"/>
            <a:ext cx="5646905" cy="4235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53F59-F1AA-485F-91A1-6EED80AE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595297"/>
            <a:ext cx="5652649" cy="42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42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lot of things didn’t work: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5AC506-49CE-47A5-9932-3F83E48B7E41}"/>
              </a:ext>
            </a:extLst>
          </p:cNvPr>
          <p:cNvSpPr txBox="1">
            <a:spLocks/>
          </p:cNvSpPr>
          <p:nvPr/>
        </p:nvSpPr>
        <p:spPr>
          <a:xfrm>
            <a:off x="1524000" y="4923032"/>
            <a:ext cx="9144000" cy="1294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Golden Section Search (Didn’t converge)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-Mead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completely random initial guesses.</a:t>
            </a:r>
          </a:p>
        </p:txBody>
      </p:sp>
    </p:spTree>
    <p:extLst>
      <p:ext uri="{BB962C8B-B14F-4D97-AF65-F5344CB8AC3E}">
        <p14:creationId xmlns:p14="http://schemas.microsoft.com/office/powerpoint/2010/main" val="1865021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3" y="489527"/>
            <a:ext cx="10418618" cy="19271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Factors that led to improvement: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5AC506-49CE-47A5-9932-3F83E48B7E41}"/>
              </a:ext>
            </a:extLst>
          </p:cNvPr>
          <p:cNvSpPr txBox="1">
            <a:spLocks/>
          </p:cNvSpPr>
          <p:nvPr/>
        </p:nvSpPr>
        <p:spPr>
          <a:xfrm>
            <a:off x="1524000" y="4923032"/>
            <a:ext cx="9144000" cy="1294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Throwing out guesses with wildly inaccurate energies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Changing the bounds for the random guesses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Shifting structures back to the origin</a:t>
            </a:r>
          </a:p>
        </p:txBody>
      </p:sp>
    </p:spTree>
    <p:extLst>
      <p:ext uri="{BB962C8B-B14F-4D97-AF65-F5344CB8AC3E}">
        <p14:creationId xmlns:p14="http://schemas.microsoft.com/office/powerpoint/2010/main" val="268348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But does the tolerance affect the accuracy?</a:t>
            </a:r>
          </a:p>
        </p:txBody>
      </p:sp>
    </p:spTree>
    <p:extLst>
      <p:ext uri="{BB962C8B-B14F-4D97-AF65-F5344CB8AC3E}">
        <p14:creationId xmlns:p14="http://schemas.microsoft.com/office/powerpoint/2010/main" val="15452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641" y="124647"/>
            <a:ext cx="12127346" cy="11390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Comparing Structures by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64" y="189302"/>
            <a:ext cx="11231417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Comparing Errors by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…Not by a significant amount.</a:t>
            </a:r>
          </a:p>
          <a:p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 difference is seen starting at approximately the 12</a:t>
            </a:r>
            <a:r>
              <a:rPr lang="en-US" sz="18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digit of the potential energy.)</a:t>
            </a:r>
          </a:p>
        </p:txBody>
      </p:sp>
    </p:spTree>
    <p:extLst>
      <p:ext uri="{BB962C8B-B14F-4D97-AF65-F5344CB8AC3E}">
        <p14:creationId xmlns:p14="http://schemas.microsoft.com/office/powerpoint/2010/main" val="413312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do the other structures look like?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4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 are some structures so hard to get the right shape for?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646543" y="249229"/>
            <a:ext cx="10252364" cy="665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Disconnectivity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Graph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12D07-C625-4201-BBB1-58B52F126F3B}"/>
              </a:ext>
            </a:extLst>
          </p:cNvPr>
          <p:cNvSpPr txBox="1"/>
          <p:nvPr/>
        </p:nvSpPr>
        <p:spPr>
          <a:xfrm>
            <a:off x="1307721" y="6019669"/>
            <a:ext cx="939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http://pele-python.github.io/pele/disconnectivity_graph.html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FEF8B-7A9C-4DF6-86C3-0B6C553C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84" y="1077912"/>
            <a:ext cx="6307081" cy="47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Lennard Jones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21363" y="1763486"/>
            <a:ext cx="876766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Jacobian?</a:t>
            </a:r>
          </a:p>
          <a:p>
            <a:pPr algn="ctr"/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Hessian?</a:t>
            </a:r>
          </a:p>
        </p:txBody>
      </p:sp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93575" y="1561562"/>
                <a:ext cx="8637037" cy="388033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93575" y="1561562"/>
                <a:ext cx="8637037" cy="38803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Redefining for Simplicity…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CF4B06-06E3-4EDE-AB27-09DC9BDE4833}"/>
                  </a:ext>
                </a:extLst>
              </p:cNvPr>
              <p:cNvSpPr txBox="1"/>
              <p:nvPr/>
            </p:nvSpPr>
            <p:spPr>
              <a:xfrm>
                <a:off x="2847546" y="5026011"/>
                <a:ext cx="6496907" cy="56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CF4B06-06E3-4EDE-AB27-09DC9BDE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46" y="5026011"/>
                <a:ext cx="6496907" cy="56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31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Jacobian…</a:t>
            </a:r>
          </a:p>
        </p:txBody>
      </p:sp>
    </p:spTree>
    <p:extLst>
      <p:ext uri="{BB962C8B-B14F-4D97-AF65-F5344CB8AC3E}">
        <p14:creationId xmlns:p14="http://schemas.microsoft.com/office/powerpoint/2010/main" val="7327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857075" y="1213008"/>
            <a:ext cx="10477850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 Jacobian appears somewhat cumbersome…</a:t>
            </a:r>
          </a:p>
          <a:p>
            <a:pPr algn="ctr"/>
            <a:endParaRPr lang="en-US" sz="7200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We’ll avoid the Hessian.</a:t>
            </a:r>
          </a:p>
        </p:txBody>
      </p:sp>
    </p:spTree>
    <p:extLst>
      <p:ext uri="{BB962C8B-B14F-4D97-AF65-F5344CB8AC3E}">
        <p14:creationId xmlns:p14="http://schemas.microsoft.com/office/powerpoint/2010/main" val="53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352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Strategy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953548" y="2430710"/>
            <a:ext cx="110083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Unwrap 3D coordinates into a 1D vector.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two points 1 unit apart as a starting structure for n=2.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some number of initial guesses: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Guess 1 random point, append to the previous structure.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 minimizer to obtain approximate solution.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 structure with minimum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structure with lowest energy as initial guess for n + 1.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437</Words>
  <Application>Microsoft Office PowerPoint</Application>
  <PresentationFormat>Widescreen</PresentationFormat>
  <Paragraphs>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Optimizing Lennard-Jones Structures </vt:lpstr>
      <vt:lpstr>This project was adapted from the following project in:  Fundamentals of Differential Equations.  Eighth Edition. Nagle, Saff, and Snider. Pg. 151-152</vt:lpstr>
      <vt:lpstr>Background</vt:lpstr>
      <vt:lpstr>∑_(i&lt;j)^n▒1/〖r_ij〗^12 -2/〖r_ij〗^6   r_ij=√((x_i-x_i )^2+(y_i-y_i )^2+(z_i-z_i )^2 )</vt:lpstr>
      <vt:lpstr>PowerPoint Presentation</vt:lpstr>
      <vt:lpstr>∑_(i&lt;j)^n▒1/〖R_ij〗^6 -2/〖R_ij〗^3   R_ij=(x_i-x_i )^2+(y_i-y_i )^2+(z_i-z_i )^2</vt:lpstr>
      <vt:lpstr>⟨[∑_(i&lt;j, i≠1)^n▒1/〖R_ij〗^6 -2/〖R_ij〗^3 ]+[∑_(j=2)^n▒[(-6)/〖R_1j〗^7 +6/〖R_1j〗^4 ] ∗2(x_1-x_j )], …⟩  R_ij=(x_i-x_i )^2+(y_i-y_i )^2+(z_i-z_i )^2 </vt:lpstr>
      <vt:lpstr>PowerPoint Presentation</vt:lpstr>
      <vt:lpstr>General Strategy </vt:lpstr>
      <vt:lpstr>Steepest descent with Weakest Line Search:</vt:lpstr>
      <vt:lpstr>Are we out of luck?</vt:lpstr>
      <vt:lpstr>A Jacobian Free Method: Nelder-Mead</vt:lpstr>
      <vt:lpstr> Nelder-Mead</vt:lpstr>
      <vt:lpstr>Steepest descent with Weakest Line Search:</vt:lpstr>
      <vt:lpstr>Runaway Structure</vt:lpstr>
      <vt:lpstr>Bad Structure</vt:lpstr>
      <vt:lpstr>Bad Errors</vt:lpstr>
      <vt:lpstr>Better Structure</vt:lpstr>
      <vt:lpstr>Better Errors</vt:lpstr>
      <vt:lpstr>Comparison of Structures</vt:lpstr>
      <vt:lpstr>Comparison of Errors</vt:lpstr>
      <vt:lpstr>A lot of things didn’t work: </vt:lpstr>
      <vt:lpstr>Factors that led to improvement: </vt:lpstr>
      <vt:lpstr>But does the tolerance affect the accuracy?</vt:lpstr>
      <vt:lpstr>Comparing Structures by Tolerance</vt:lpstr>
      <vt:lpstr>Comparing Errors by Tolerance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</cp:lastModifiedBy>
  <cp:revision>35</cp:revision>
  <dcterms:created xsi:type="dcterms:W3CDTF">2018-03-11T21:55:45Z</dcterms:created>
  <dcterms:modified xsi:type="dcterms:W3CDTF">2018-04-15T02:29:36Z</dcterms:modified>
</cp:coreProperties>
</file>