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4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7CB2-3FA4-4AE1-8BEE-CEEAAA85FCC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882A-B8AB-4132-97F5-9EB0BA6F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29" y="228600"/>
            <a:ext cx="7772400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Title of the Project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prstClr val="black"/>
                </a:solidFill>
              </a:rPr>
              <a:t>Student </a:t>
            </a:r>
            <a:r>
              <a:rPr lang="en-US" sz="2700" dirty="0" smtClean="0"/>
              <a:t>Name 1 (EE or COE)</a:t>
            </a:r>
            <a:br>
              <a:rPr lang="en-US" sz="2700" dirty="0" smtClean="0"/>
            </a:br>
            <a:r>
              <a:rPr lang="en-US" sz="2700" dirty="0">
                <a:solidFill>
                  <a:prstClr val="black"/>
                </a:solidFill>
              </a:rPr>
              <a:t>Student Name </a:t>
            </a:r>
            <a:r>
              <a:rPr lang="en-US" sz="2700" dirty="0" smtClean="0">
                <a:solidFill>
                  <a:prstClr val="black"/>
                </a:solidFill>
              </a:rPr>
              <a:t>2 </a:t>
            </a:r>
            <a:r>
              <a:rPr lang="en-US" sz="2700" dirty="0">
                <a:solidFill>
                  <a:prstClr val="black"/>
                </a:solidFill>
              </a:rPr>
              <a:t>(EE or COE)</a:t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700" dirty="0">
                <a:solidFill>
                  <a:prstClr val="black"/>
                </a:solidFill>
              </a:rPr>
              <a:t>Student </a:t>
            </a:r>
            <a:r>
              <a:rPr lang="en-US" sz="2700" dirty="0" smtClean="0"/>
              <a:t>Name 3 (EE or COE)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4228" y="3048000"/>
            <a:ext cx="4822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Faculty Advisor who provided significant input or feedback to your project </a:t>
            </a:r>
          </a:p>
          <a:p>
            <a:endParaRPr lang="en-US" dirty="0" smtClean="0"/>
          </a:p>
          <a:p>
            <a:r>
              <a:rPr lang="en-US" dirty="0" smtClean="0"/>
              <a:t>Industry Mentor/Sponsor, company name (if any) 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Project objectives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0070C0"/>
                </a:solidFill>
              </a:rPr>
              <a:t>State </a:t>
            </a:r>
            <a:r>
              <a:rPr lang="en-US" sz="2000" i="1" dirty="0">
                <a:solidFill>
                  <a:srgbClr val="0070C0"/>
                </a:solidFill>
              </a:rPr>
              <a:t>the problem and the objective(s) of the </a:t>
            </a:r>
            <a:r>
              <a:rPr lang="en-US" sz="2000" i="1" dirty="0" smtClean="0">
                <a:solidFill>
                  <a:srgbClr val="0070C0"/>
                </a:solidFill>
              </a:rPr>
              <a:t>project</a:t>
            </a:r>
            <a:br>
              <a:rPr lang="en-US" sz="2000" i="1" dirty="0" smtClean="0">
                <a:solidFill>
                  <a:srgbClr val="0070C0"/>
                </a:solidFill>
              </a:rPr>
            </a:br>
            <a:r>
              <a:rPr lang="en-US" sz="2200" i="1" dirty="0" smtClean="0">
                <a:solidFill>
                  <a:srgbClr val="0070C0"/>
                </a:solidFill>
              </a:rPr>
              <a:t>What </a:t>
            </a:r>
            <a:r>
              <a:rPr lang="en-US" sz="2200" i="1" dirty="0">
                <a:solidFill>
                  <a:srgbClr val="0070C0"/>
                </a:solidFill>
              </a:rPr>
              <a:t>problem did you try to solve?</a:t>
            </a:r>
            <a:r>
              <a:rPr lang="en-US" sz="2200" dirty="0">
                <a:solidFill>
                  <a:srgbClr val="0070C0"/>
                </a:solidFill>
              </a:rPr>
              <a:t>  </a:t>
            </a:r>
            <a:r>
              <a:rPr lang="en-US" sz="2800" dirty="0">
                <a:solidFill>
                  <a:prstClr val="black"/>
                </a:solidFill>
              </a:rPr>
              <a:t/>
            </a:r>
            <a:br>
              <a:rPr lang="en-US" sz="2800" dirty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3716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Project novelty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70C0"/>
                </a:solidFill>
              </a:rPr>
              <a:t>What is new in your project or different than others have done to solve this problem? Describe differences form exiting devices or technology.</a:t>
            </a:r>
          </a:p>
          <a:p>
            <a:pPr marL="0" indent="0">
              <a:buNone/>
            </a:pPr>
            <a:endParaRPr lang="en-US" sz="1800" i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Note: THE TEXT IN </a:t>
            </a:r>
            <a:r>
              <a:rPr lang="en-US" sz="18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BLUE </a:t>
            </a:r>
            <a:r>
              <a:rPr lang="en-US" sz="1800" i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IS ONLY A GUIDE.  DO </a:t>
            </a:r>
            <a:r>
              <a:rPr lang="en-US" sz="18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NOT </a:t>
            </a:r>
            <a:r>
              <a:rPr lang="en-US" sz="1800" i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INCLUDE IT </a:t>
            </a:r>
            <a:r>
              <a:rPr lang="en-US" sz="18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1800" i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YOUR SLIDES</a:t>
            </a:r>
            <a:endParaRPr lang="en-US" sz="1800" i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057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ct val="20000"/>
              </a:spcBef>
            </a:pPr>
            <a:r>
              <a:rPr lang="en-US" sz="5900" dirty="0" smtClean="0"/>
              <a:t>Project significance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 algn="l">
              <a:spcBef>
                <a:spcPct val="20000"/>
              </a:spcBef>
            </a:pPr>
            <a:r>
              <a:rPr lang="en-US" sz="2400" i="1" dirty="0" smtClean="0">
                <a:solidFill>
                  <a:srgbClr val="0070C0"/>
                </a:solidFill>
              </a:rPr>
              <a:t>What </a:t>
            </a:r>
            <a:r>
              <a:rPr lang="en-US" sz="2400" i="1" dirty="0">
                <a:solidFill>
                  <a:srgbClr val="0070C0"/>
                </a:solidFill>
              </a:rPr>
              <a:t>are potential applications?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200" i="1" dirty="0" smtClean="0">
                <a:solidFill>
                  <a:srgbClr val="0070C0"/>
                </a:solidFill>
              </a:rPr>
              <a:t>Whom it will help?</a:t>
            </a:r>
            <a:endParaRPr lang="en-US" sz="3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Approach, Methods and Procedures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Approach:  </a:t>
            </a:r>
            <a:r>
              <a:rPr lang="en-US" i="1" dirty="0" smtClean="0">
                <a:solidFill>
                  <a:srgbClr val="0070C0"/>
                </a:solidFill>
              </a:rPr>
              <a:t>How did you solve the problem and achieve the objectives? What did you design</a:t>
            </a:r>
            <a:r>
              <a:rPr lang="en-US" i="1" dirty="0" smtClean="0">
                <a:solidFill>
                  <a:srgbClr val="0070C0"/>
                </a:solidFill>
              </a:rPr>
              <a:t>? </a:t>
            </a:r>
          </a:p>
          <a:p>
            <a:pPr lvl="1"/>
            <a:r>
              <a:rPr lang="en-US" sz="2200" i="1" dirty="0" smtClean="0"/>
              <a:t>(do not include the text in blue on this and the  following slides)</a:t>
            </a:r>
            <a:endParaRPr lang="en-US" sz="2200" i="1" dirty="0" smtClean="0"/>
          </a:p>
          <a:p>
            <a:r>
              <a:rPr lang="en-US" dirty="0" smtClean="0"/>
              <a:t>Methods and Procedures – include: </a:t>
            </a:r>
          </a:p>
          <a:p>
            <a:pPr lvl="1"/>
            <a:r>
              <a:rPr lang="en-US" dirty="0" smtClean="0"/>
              <a:t>Block Diagram </a:t>
            </a:r>
          </a:p>
          <a:p>
            <a:pPr lvl="1"/>
            <a:r>
              <a:rPr lang="en-US" dirty="0" smtClean="0"/>
              <a:t>Circuit schematic (only if essential) </a:t>
            </a:r>
          </a:p>
          <a:p>
            <a:pPr lvl="1"/>
            <a:r>
              <a:rPr lang="en-US" dirty="0" smtClean="0"/>
              <a:t>Experimental set-up </a:t>
            </a:r>
          </a:p>
          <a:p>
            <a:pPr lvl="1"/>
            <a:r>
              <a:rPr lang="en-US" dirty="0" smtClean="0"/>
              <a:t>Algorithm (flow chart only)</a:t>
            </a:r>
          </a:p>
          <a:p>
            <a:pPr lvl="1"/>
            <a:r>
              <a:rPr lang="en-US" dirty="0" smtClean="0"/>
              <a:t>Pictures (if informative) </a:t>
            </a:r>
          </a:p>
          <a:p>
            <a:pPr lvl="1"/>
            <a:r>
              <a:rPr lang="en-US" dirty="0" smtClean="0"/>
              <a:t>Whatever else is applicable and important</a:t>
            </a:r>
          </a:p>
        </p:txBody>
      </p:sp>
    </p:spTree>
    <p:extLst>
      <p:ext uri="{BB962C8B-B14F-4D97-AF65-F5344CB8AC3E}">
        <p14:creationId xmlns:p14="http://schemas.microsoft.com/office/powerpoint/2010/main" val="26270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What was done to demonstrate that your approach worked and you accomplished </a:t>
            </a:r>
            <a:r>
              <a:rPr lang="en-US" i="1" dirty="0">
                <a:solidFill>
                  <a:srgbClr val="0070C0"/>
                </a:solidFill>
              </a:rPr>
              <a:t>your </a:t>
            </a:r>
            <a:r>
              <a:rPr lang="en-US" i="1" dirty="0" smtClean="0">
                <a:solidFill>
                  <a:srgbClr val="0070C0"/>
                </a:solidFill>
              </a:rPr>
              <a:t>objectives (</a:t>
            </a:r>
            <a:r>
              <a:rPr lang="en-US" i="1" dirty="0">
                <a:solidFill>
                  <a:srgbClr val="0070C0"/>
                </a:solidFill>
              </a:rPr>
              <a:t>fully or </a:t>
            </a:r>
            <a:r>
              <a:rPr lang="en-US" i="1" dirty="0" smtClean="0">
                <a:solidFill>
                  <a:srgbClr val="0070C0"/>
                </a:solidFill>
              </a:rPr>
              <a:t>partially)? </a:t>
            </a:r>
          </a:p>
          <a:p>
            <a:r>
              <a:rPr lang="en-US" dirty="0" smtClean="0"/>
              <a:t>Testing, measurements and evaluations (include data you obtained).</a:t>
            </a:r>
          </a:p>
          <a:p>
            <a:r>
              <a:rPr lang="en-US" dirty="0" smtClean="0"/>
              <a:t>Specifications of your product (prototype) confirmed by testing,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4521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actual cost of parts, components, and services (if applicable)</a:t>
            </a:r>
          </a:p>
          <a:p>
            <a:r>
              <a:rPr lang="en-US" dirty="0" smtClean="0"/>
              <a:t>Estimate value of donated parts and components  </a:t>
            </a:r>
            <a:r>
              <a:rPr lang="en-US" dirty="0"/>
              <a:t>(if </a:t>
            </a:r>
            <a:r>
              <a:rPr lang="en-US" dirty="0" smtClean="0"/>
              <a:t>applicable)</a:t>
            </a:r>
          </a:p>
          <a:p>
            <a:r>
              <a:rPr lang="en-US" dirty="0" smtClean="0"/>
              <a:t>Estimate of </a:t>
            </a:r>
            <a:r>
              <a:rPr lang="en-US" dirty="0"/>
              <a:t>the cost </a:t>
            </a:r>
            <a:r>
              <a:rPr lang="en-US" dirty="0" smtClean="0"/>
              <a:t>on the </a:t>
            </a:r>
            <a:r>
              <a:rPr lang="en-US" dirty="0"/>
              <a:t>market </a:t>
            </a:r>
            <a:r>
              <a:rPr lang="en-US" dirty="0" smtClean="0"/>
              <a:t>if the product was in production (optional)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What did you learn doing the project?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What roadblocks and obstacles had to be overcome?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 What would you do differently if you were to start the project now?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sz="2800" dirty="0" smtClean="0"/>
              <a:t>Do not include the above questions on your slide. They are just suggested topics for describing the project experience in you own words.)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Note: it is OK to admit that you have not changed the world with this project, not achieved all objectives or modified them as you went along. Tell it as it is!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potential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/>
              <a:t>for </a:t>
            </a:r>
            <a:r>
              <a:rPr lang="en-US" dirty="0" smtClean="0"/>
              <a:t>further development</a:t>
            </a:r>
          </a:p>
          <a:p>
            <a:r>
              <a:rPr lang="en-US" dirty="0" smtClean="0"/>
              <a:t>Potential applications</a:t>
            </a:r>
          </a:p>
          <a:p>
            <a:r>
              <a:rPr lang="en-US" dirty="0" smtClean="0"/>
              <a:t>Potential market</a:t>
            </a:r>
          </a:p>
          <a:p>
            <a:r>
              <a:rPr lang="en-US" dirty="0" smtClean="0"/>
              <a:t>Prospect for a patent?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 references that you used in your work </a:t>
            </a:r>
          </a:p>
          <a:p>
            <a:pPr marL="0" indent="0">
              <a:buNone/>
            </a:pPr>
            <a:r>
              <a:rPr lang="en-US" dirty="0" smtClean="0"/>
              <a:t>or approach (including books, journals, </a:t>
            </a:r>
          </a:p>
          <a:p>
            <a:pPr marL="0" indent="0">
              <a:buNone/>
            </a:pPr>
            <a:r>
              <a:rPr lang="en-US" dirty="0" smtClean="0"/>
              <a:t>vendor materials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faculty advisor, mentors, collaboration </a:t>
            </a:r>
            <a:r>
              <a:rPr lang="en-US" dirty="0"/>
              <a:t>with </a:t>
            </a:r>
            <a:r>
              <a:rPr lang="en-US" dirty="0" smtClean="0"/>
              <a:t>industry or someone else (e.g. students outside your team).</a:t>
            </a:r>
          </a:p>
          <a:p>
            <a:r>
              <a:rPr lang="en-US" dirty="0" smtClean="0"/>
              <a:t>Any other acknowledgements of help from colleagues, faculty, others?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401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Title of the Project   Student Name 1 (EE or COE) Student Name 2 (EE or COE) Student Name 3 (EE or COE)</vt:lpstr>
      <vt:lpstr>Project objectives State the problem and the objective(s) of the project What problem did you try to solve?   </vt:lpstr>
      <vt:lpstr>Approach, Methods and Procedures </vt:lpstr>
      <vt:lpstr>Verification and validation</vt:lpstr>
      <vt:lpstr>BUDGET</vt:lpstr>
      <vt:lpstr>Learning experience</vt:lpstr>
      <vt:lpstr>Future potential </vt:lpstr>
      <vt:lpstr>References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  Student Name 1 (EE or COE) Student Name 2 (EE or COE) Student Name 3 (EE or COE)</dc:title>
  <dc:creator>Sosnowski, Marek</dc:creator>
  <cp:lastModifiedBy>Marek Sosnowski</cp:lastModifiedBy>
  <cp:revision>20</cp:revision>
  <dcterms:created xsi:type="dcterms:W3CDTF">2014-02-19T19:11:38Z</dcterms:created>
  <dcterms:modified xsi:type="dcterms:W3CDTF">2019-03-09T19:18:27Z</dcterms:modified>
</cp:coreProperties>
</file>