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B8BBDF-888A-4A53-8FD8-D3E45EC9489D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FB29F47-B8CE-478C-9117-13DC60E79F68}">
      <dgm:prSet/>
      <dgm:spPr/>
      <dgm:t>
        <a:bodyPr/>
        <a:lstStyle/>
        <a:p>
          <a:r>
            <a:rPr lang="en-US"/>
            <a:t>Business Task</a:t>
          </a:r>
        </a:p>
      </dgm:t>
    </dgm:pt>
    <dgm:pt modelId="{DDBB8D57-FBE5-435D-930B-355C3585DAB3}" type="parTrans" cxnId="{37D6484A-196E-414B-AE14-DBD54489636B}">
      <dgm:prSet/>
      <dgm:spPr/>
      <dgm:t>
        <a:bodyPr/>
        <a:lstStyle/>
        <a:p>
          <a:endParaRPr lang="en-US"/>
        </a:p>
      </dgm:t>
    </dgm:pt>
    <dgm:pt modelId="{003796DD-901A-45B3-BFE4-34F09F105B30}" type="sibTrans" cxnId="{37D6484A-196E-414B-AE14-DBD54489636B}">
      <dgm:prSet/>
      <dgm:spPr/>
      <dgm:t>
        <a:bodyPr/>
        <a:lstStyle/>
        <a:p>
          <a:endParaRPr lang="en-US"/>
        </a:p>
      </dgm:t>
    </dgm:pt>
    <dgm:pt modelId="{C25DA888-5023-4BC2-B128-96F12845E4A2}">
      <dgm:prSet/>
      <dgm:spPr/>
      <dgm:t>
        <a:bodyPr/>
        <a:lstStyle/>
        <a:p>
          <a:r>
            <a:rPr lang="en-US"/>
            <a:t>Analysis Results</a:t>
          </a:r>
        </a:p>
      </dgm:t>
    </dgm:pt>
    <dgm:pt modelId="{43B1D81F-F8A6-4945-9D3E-EE6E3D6E0BFF}" type="parTrans" cxnId="{82573955-D6B6-4205-96B9-DC0B245D8AE6}">
      <dgm:prSet/>
      <dgm:spPr/>
      <dgm:t>
        <a:bodyPr/>
        <a:lstStyle/>
        <a:p>
          <a:endParaRPr lang="en-US"/>
        </a:p>
      </dgm:t>
    </dgm:pt>
    <dgm:pt modelId="{AD71E734-051F-4ED1-83B7-BBADE1B355D3}" type="sibTrans" cxnId="{82573955-D6B6-4205-96B9-DC0B245D8AE6}">
      <dgm:prSet/>
      <dgm:spPr/>
      <dgm:t>
        <a:bodyPr/>
        <a:lstStyle/>
        <a:p>
          <a:endParaRPr lang="en-US"/>
        </a:p>
      </dgm:t>
    </dgm:pt>
    <dgm:pt modelId="{1990A5EA-CB18-4562-8A0F-8CC309B0356C}">
      <dgm:prSet/>
      <dgm:spPr/>
      <dgm:t>
        <a:bodyPr/>
        <a:lstStyle/>
        <a:p>
          <a:r>
            <a:rPr lang="en-US"/>
            <a:t>Visualizations</a:t>
          </a:r>
        </a:p>
      </dgm:t>
    </dgm:pt>
    <dgm:pt modelId="{1DBC5305-F27C-4D6E-99C0-804ADF67AC4D}" type="parTrans" cxnId="{B999AC5D-3171-4343-B1A2-585F1678F821}">
      <dgm:prSet/>
      <dgm:spPr/>
      <dgm:t>
        <a:bodyPr/>
        <a:lstStyle/>
        <a:p>
          <a:endParaRPr lang="en-US"/>
        </a:p>
      </dgm:t>
    </dgm:pt>
    <dgm:pt modelId="{2AB4472B-300C-4C82-8888-8BB6C8ACB92E}" type="sibTrans" cxnId="{B999AC5D-3171-4343-B1A2-585F1678F821}">
      <dgm:prSet/>
      <dgm:spPr/>
      <dgm:t>
        <a:bodyPr/>
        <a:lstStyle/>
        <a:p>
          <a:endParaRPr lang="en-US"/>
        </a:p>
      </dgm:t>
    </dgm:pt>
    <dgm:pt modelId="{5171C946-6E14-4684-B246-E3E72C483EFB}">
      <dgm:prSet/>
      <dgm:spPr/>
      <dgm:t>
        <a:bodyPr/>
        <a:lstStyle/>
        <a:p>
          <a:r>
            <a:rPr lang="en-US"/>
            <a:t>Recomendations</a:t>
          </a:r>
        </a:p>
      </dgm:t>
    </dgm:pt>
    <dgm:pt modelId="{C6C338D9-9A4B-43A0-97EE-15470D45406B}" type="parTrans" cxnId="{0E9319A1-08A2-42C6-9CB3-87D02E1893A2}">
      <dgm:prSet/>
      <dgm:spPr/>
      <dgm:t>
        <a:bodyPr/>
        <a:lstStyle/>
        <a:p>
          <a:endParaRPr lang="en-US"/>
        </a:p>
      </dgm:t>
    </dgm:pt>
    <dgm:pt modelId="{496CDF74-703F-427C-AD01-C6080B4499F1}" type="sibTrans" cxnId="{0E9319A1-08A2-42C6-9CB3-87D02E1893A2}">
      <dgm:prSet/>
      <dgm:spPr/>
      <dgm:t>
        <a:bodyPr/>
        <a:lstStyle/>
        <a:p>
          <a:endParaRPr lang="en-US"/>
        </a:p>
      </dgm:t>
    </dgm:pt>
    <dgm:pt modelId="{B6F6C29B-AD87-4E0C-84DC-46DD9E2DD75E}" type="pres">
      <dgm:prSet presAssocID="{49B8BBDF-888A-4A53-8FD8-D3E45EC9489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2B5DE61-FB48-4C7A-B14E-19A6818CCD84}" type="pres">
      <dgm:prSet presAssocID="{CFB29F47-B8CE-478C-9117-13DC60E79F68}" presName="root" presStyleCnt="0"/>
      <dgm:spPr/>
    </dgm:pt>
    <dgm:pt modelId="{079190D4-FCCF-4985-BF66-FBEAD85BA74A}" type="pres">
      <dgm:prSet presAssocID="{CFB29F47-B8CE-478C-9117-13DC60E79F68}" presName="rootComposite" presStyleCnt="0"/>
      <dgm:spPr/>
    </dgm:pt>
    <dgm:pt modelId="{09107573-41D4-4278-9E87-A743200986FF}" type="pres">
      <dgm:prSet presAssocID="{CFB29F47-B8CE-478C-9117-13DC60E79F68}" presName="rootText" presStyleLbl="node1" presStyleIdx="0" presStyleCnt="3"/>
      <dgm:spPr/>
    </dgm:pt>
    <dgm:pt modelId="{207C310F-88E9-4F25-9B8B-517988435811}" type="pres">
      <dgm:prSet presAssocID="{CFB29F47-B8CE-478C-9117-13DC60E79F68}" presName="rootConnector" presStyleLbl="node1" presStyleIdx="0" presStyleCnt="3"/>
      <dgm:spPr/>
    </dgm:pt>
    <dgm:pt modelId="{66715B59-F373-4838-9918-03D58BBCA7E4}" type="pres">
      <dgm:prSet presAssocID="{CFB29F47-B8CE-478C-9117-13DC60E79F68}" presName="childShape" presStyleCnt="0"/>
      <dgm:spPr/>
    </dgm:pt>
    <dgm:pt modelId="{5018ACD7-D3A5-4BB4-B11D-CA192458B278}" type="pres">
      <dgm:prSet presAssocID="{C25DA888-5023-4BC2-B128-96F12845E4A2}" presName="root" presStyleCnt="0"/>
      <dgm:spPr/>
    </dgm:pt>
    <dgm:pt modelId="{184AC8AB-1606-413D-B615-346EA133F40F}" type="pres">
      <dgm:prSet presAssocID="{C25DA888-5023-4BC2-B128-96F12845E4A2}" presName="rootComposite" presStyleCnt="0"/>
      <dgm:spPr/>
    </dgm:pt>
    <dgm:pt modelId="{54B14279-60BF-4556-92A2-B00831CC63C7}" type="pres">
      <dgm:prSet presAssocID="{C25DA888-5023-4BC2-B128-96F12845E4A2}" presName="rootText" presStyleLbl="node1" presStyleIdx="1" presStyleCnt="3"/>
      <dgm:spPr/>
    </dgm:pt>
    <dgm:pt modelId="{B2DBFC6C-0CA5-410D-9252-7A17A6B6F61F}" type="pres">
      <dgm:prSet presAssocID="{C25DA888-5023-4BC2-B128-96F12845E4A2}" presName="rootConnector" presStyleLbl="node1" presStyleIdx="1" presStyleCnt="3"/>
      <dgm:spPr/>
    </dgm:pt>
    <dgm:pt modelId="{38D78580-CF83-43E8-AA8F-6979B56AEBD8}" type="pres">
      <dgm:prSet presAssocID="{C25DA888-5023-4BC2-B128-96F12845E4A2}" presName="childShape" presStyleCnt="0"/>
      <dgm:spPr/>
    </dgm:pt>
    <dgm:pt modelId="{745CE95E-23B5-4387-B572-E63E00456568}" type="pres">
      <dgm:prSet presAssocID="{1DBC5305-F27C-4D6E-99C0-804ADF67AC4D}" presName="Name13" presStyleLbl="parChTrans1D2" presStyleIdx="0" presStyleCnt="1"/>
      <dgm:spPr/>
    </dgm:pt>
    <dgm:pt modelId="{26F248DC-A667-4944-8182-2DD503AE24FC}" type="pres">
      <dgm:prSet presAssocID="{1990A5EA-CB18-4562-8A0F-8CC309B0356C}" presName="childText" presStyleLbl="bgAcc1" presStyleIdx="0" presStyleCnt="1">
        <dgm:presLayoutVars>
          <dgm:bulletEnabled val="1"/>
        </dgm:presLayoutVars>
      </dgm:prSet>
      <dgm:spPr/>
    </dgm:pt>
    <dgm:pt modelId="{D87B3221-C4FD-4F67-B15D-EA11AC62CC6D}" type="pres">
      <dgm:prSet presAssocID="{5171C946-6E14-4684-B246-E3E72C483EFB}" presName="root" presStyleCnt="0"/>
      <dgm:spPr/>
    </dgm:pt>
    <dgm:pt modelId="{729CAFF4-A4DE-4FF6-B809-0A117A12FD2B}" type="pres">
      <dgm:prSet presAssocID="{5171C946-6E14-4684-B246-E3E72C483EFB}" presName="rootComposite" presStyleCnt="0"/>
      <dgm:spPr/>
    </dgm:pt>
    <dgm:pt modelId="{D7A38176-FE3A-4278-8CBE-56BC237A06B2}" type="pres">
      <dgm:prSet presAssocID="{5171C946-6E14-4684-B246-E3E72C483EFB}" presName="rootText" presStyleLbl="node1" presStyleIdx="2" presStyleCnt="3"/>
      <dgm:spPr/>
    </dgm:pt>
    <dgm:pt modelId="{51488F3E-C7E2-4B19-BB4C-8B39920DFB21}" type="pres">
      <dgm:prSet presAssocID="{5171C946-6E14-4684-B246-E3E72C483EFB}" presName="rootConnector" presStyleLbl="node1" presStyleIdx="2" presStyleCnt="3"/>
      <dgm:spPr/>
    </dgm:pt>
    <dgm:pt modelId="{D0D01E6B-D7BE-4751-942B-D75AE2079158}" type="pres">
      <dgm:prSet presAssocID="{5171C946-6E14-4684-B246-E3E72C483EFB}" presName="childShape" presStyleCnt="0"/>
      <dgm:spPr/>
    </dgm:pt>
  </dgm:ptLst>
  <dgm:cxnLst>
    <dgm:cxn modelId="{8D96661F-38EB-472D-9896-2268BCA1634B}" type="presOf" srcId="{49B8BBDF-888A-4A53-8FD8-D3E45EC9489D}" destId="{B6F6C29B-AD87-4E0C-84DC-46DD9E2DD75E}" srcOrd="0" destOrd="0" presId="urn:microsoft.com/office/officeart/2005/8/layout/hierarchy3"/>
    <dgm:cxn modelId="{4FAF5424-FEFE-4D28-A9DB-84301F4FC5E5}" type="presOf" srcId="{1990A5EA-CB18-4562-8A0F-8CC309B0356C}" destId="{26F248DC-A667-4944-8182-2DD503AE24FC}" srcOrd="0" destOrd="0" presId="urn:microsoft.com/office/officeart/2005/8/layout/hierarchy3"/>
    <dgm:cxn modelId="{B999AC5D-3171-4343-B1A2-585F1678F821}" srcId="{C25DA888-5023-4BC2-B128-96F12845E4A2}" destId="{1990A5EA-CB18-4562-8A0F-8CC309B0356C}" srcOrd="0" destOrd="0" parTransId="{1DBC5305-F27C-4D6E-99C0-804ADF67AC4D}" sibTransId="{2AB4472B-300C-4C82-8888-8BB6C8ACB92E}"/>
    <dgm:cxn modelId="{37D6484A-196E-414B-AE14-DBD54489636B}" srcId="{49B8BBDF-888A-4A53-8FD8-D3E45EC9489D}" destId="{CFB29F47-B8CE-478C-9117-13DC60E79F68}" srcOrd="0" destOrd="0" parTransId="{DDBB8D57-FBE5-435D-930B-355C3585DAB3}" sibTransId="{003796DD-901A-45B3-BFE4-34F09F105B30}"/>
    <dgm:cxn modelId="{1912D06A-6908-42B9-AB4F-A7D0190A2590}" type="presOf" srcId="{C25DA888-5023-4BC2-B128-96F12845E4A2}" destId="{54B14279-60BF-4556-92A2-B00831CC63C7}" srcOrd="0" destOrd="0" presId="urn:microsoft.com/office/officeart/2005/8/layout/hierarchy3"/>
    <dgm:cxn modelId="{82573955-D6B6-4205-96B9-DC0B245D8AE6}" srcId="{49B8BBDF-888A-4A53-8FD8-D3E45EC9489D}" destId="{C25DA888-5023-4BC2-B128-96F12845E4A2}" srcOrd="1" destOrd="0" parTransId="{43B1D81F-F8A6-4945-9D3E-EE6E3D6E0BFF}" sibTransId="{AD71E734-051F-4ED1-83B7-BBADE1B355D3}"/>
    <dgm:cxn modelId="{DE6C1E9D-5F4F-433E-AE9D-08D9C6456B0E}" type="presOf" srcId="{CFB29F47-B8CE-478C-9117-13DC60E79F68}" destId="{207C310F-88E9-4F25-9B8B-517988435811}" srcOrd="1" destOrd="0" presId="urn:microsoft.com/office/officeart/2005/8/layout/hierarchy3"/>
    <dgm:cxn modelId="{0E9319A1-08A2-42C6-9CB3-87D02E1893A2}" srcId="{49B8BBDF-888A-4A53-8FD8-D3E45EC9489D}" destId="{5171C946-6E14-4684-B246-E3E72C483EFB}" srcOrd="2" destOrd="0" parTransId="{C6C338D9-9A4B-43A0-97EE-15470D45406B}" sibTransId="{496CDF74-703F-427C-AD01-C6080B4499F1}"/>
    <dgm:cxn modelId="{70B3D8A5-7BEA-44F4-9DF6-4E746872D2C6}" type="presOf" srcId="{C25DA888-5023-4BC2-B128-96F12845E4A2}" destId="{B2DBFC6C-0CA5-410D-9252-7A17A6B6F61F}" srcOrd="1" destOrd="0" presId="urn:microsoft.com/office/officeart/2005/8/layout/hierarchy3"/>
    <dgm:cxn modelId="{C4DC34A6-85A1-4F0B-A70A-519B3620F029}" type="presOf" srcId="{5171C946-6E14-4684-B246-E3E72C483EFB}" destId="{51488F3E-C7E2-4B19-BB4C-8B39920DFB21}" srcOrd="1" destOrd="0" presId="urn:microsoft.com/office/officeart/2005/8/layout/hierarchy3"/>
    <dgm:cxn modelId="{655CD7AB-5152-4873-B70D-9205A7BBC36F}" type="presOf" srcId="{1DBC5305-F27C-4D6E-99C0-804ADF67AC4D}" destId="{745CE95E-23B5-4387-B572-E63E00456568}" srcOrd="0" destOrd="0" presId="urn:microsoft.com/office/officeart/2005/8/layout/hierarchy3"/>
    <dgm:cxn modelId="{FA6783C9-76FF-44A2-8FF0-B0CB8F47BCC8}" type="presOf" srcId="{CFB29F47-B8CE-478C-9117-13DC60E79F68}" destId="{09107573-41D4-4278-9E87-A743200986FF}" srcOrd="0" destOrd="0" presId="urn:microsoft.com/office/officeart/2005/8/layout/hierarchy3"/>
    <dgm:cxn modelId="{9A4423F6-3C30-409E-899E-005A8A1D03DF}" type="presOf" srcId="{5171C946-6E14-4684-B246-E3E72C483EFB}" destId="{D7A38176-FE3A-4278-8CBE-56BC237A06B2}" srcOrd="0" destOrd="0" presId="urn:microsoft.com/office/officeart/2005/8/layout/hierarchy3"/>
    <dgm:cxn modelId="{E50B5399-33B2-4355-9C9F-B08B485E8BA0}" type="presParOf" srcId="{B6F6C29B-AD87-4E0C-84DC-46DD9E2DD75E}" destId="{C2B5DE61-FB48-4C7A-B14E-19A6818CCD84}" srcOrd="0" destOrd="0" presId="urn:microsoft.com/office/officeart/2005/8/layout/hierarchy3"/>
    <dgm:cxn modelId="{82ABCEA7-F513-49F9-8494-D47A543B0FCA}" type="presParOf" srcId="{C2B5DE61-FB48-4C7A-B14E-19A6818CCD84}" destId="{079190D4-FCCF-4985-BF66-FBEAD85BA74A}" srcOrd="0" destOrd="0" presId="urn:microsoft.com/office/officeart/2005/8/layout/hierarchy3"/>
    <dgm:cxn modelId="{A91DB8EC-1276-4A0F-BF90-577A243D2AD2}" type="presParOf" srcId="{079190D4-FCCF-4985-BF66-FBEAD85BA74A}" destId="{09107573-41D4-4278-9E87-A743200986FF}" srcOrd="0" destOrd="0" presId="urn:microsoft.com/office/officeart/2005/8/layout/hierarchy3"/>
    <dgm:cxn modelId="{015D1282-880E-47AA-9DE5-737E1A3760F1}" type="presParOf" srcId="{079190D4-FCCF-4985-BF66-FBEAD85BA74A}" destId="{207C310F-88E9-4F25-9B8B-517988435811}" srcOrd="1" destOrd="0" presId="urn:microsoft.com/office/officeart/2005/8/layout/hierarchy3"/>
    <dgm:cxn modelId="{1AE761FC-07FB-4767-B5C2-B0638C76E2FA}" type="presParOf" srcId="{C2B5DE61-FB48-4C7A-B14E-19A6818CCD84}" destId="{66715B59-F373-4838-9918-03D58BBCA7E4}" srcOrd="1" destOrd="0" presId="urn:microsoft.com/office/officeart/2005/8/layout/hierarchy3"/>
    <dgm:cxn modelId="{5B27E604-403A-4D3B-B458-1F52B117978E}" type="presParOf" srcId="{B6F6C29B-AD87-4E0C-84DC-46DD9E2DD75E}" destId="{5018ACD7-D3A5-4BB4-B11D-CA192458B278}" srcOrd="1" destOrd="0" presId="urn:microsoft.com/office/officeart/2005/8/layout/hierarchy3"/>
    <dgm:cxn modelId="{A7681713-57E5-46B2-B71A-571DB1AAAB1A}" type="presParOf" srcId="{5018ACD7-D3A5-4BB4-B11D-CA192458B278}" destId="{184AC8AB-1606-413D-B615-346EA133F40F}" srcOrd="0" destOrd="0" presId="urn:microsoft.com/office/officeart/2005/8/layout/hierarchy3"/>
    <dgm:cxn modelId="{928E4E7F-C83A-4F8A-8A35-39ABB6CB45FB}" type="presParOf" srcId="{184AC8AB-1606-413D-B615-346EA133F40F}" destId="{54B14279-60BF-4556-92A2-B00831CC63C7}" srcOrd="0" destOrd="0" presId="urn:microsoft.com/office/officeart/2005/8/layout/hierarchy3"/>
    <dgm:cxn modelId="{EC0CF281-B833-4F8C-B9FF-5EB62C444CCD}" type="presParOf" srcId="{184AC8AB-1606-413D-B615-346EA133F40F}" destId="{B2DBFC6C-0CA5-410D-9252-7A17A6B6F61F}" srcOrd="1" destOrd="0" presId="urn:microsoft.com/office/officeart/2005/8/layout/hierarchy3"/>
    <dgm:cxn modelId="{D0B468BC-483D-4832-8710-1EE05498565B}" type="presParOf" srcId="{5018ACD7-D3A5-4BB4-B11D-CA192458B278}" destId="{38D78580-CF83-43E8-AA8F-6979B56AEBD8}" srcOrd="1" destOrd="0" presId="urn:microsoft.com/office/officeart/2005/8/layout/hierarchy3"/>
    <dgm:cxn modelId="{4BC619B4-E05A-485B-A7F3-608872B82951}" type="presParOf" srcId="{38D78580-CF83-43E8-AA8F-6979B56AEBD8}" destId="{745CE95E-23B5-4387-B572-E63E00456568}" srcOrd="0" destOrd="0" presId="urn:microsoft.com/office/officeart/2005/8/layout/hierarchy3"/>
    <dgm:cxn modelId="{A4023EC9-785E-413B-911A-F41230C674C0}" type="presParOf" srcId="{38D78580-CF83-43E8-AA8F-6979B56AEBD8}" destId="{26F248DC-A667-4944-8182-2DD503AE24FC}" srcOrd="1" destOrd="0" presId="urn:microsoft.com/office/officeart/2005/8/layout/hierarchy3"/>
    <dgm:cxn modelId="{53B3CE0A-1DF2-4CDA-B584-3F2E5F9E9B9A}" type="presParOf" srcId="{B6F6C29B-AD87-4E0C-84DC-46DD9E2DD75E}" destId="{D87B3221-C4FD-4F67-B15D-EA11AC62CC6D}" srcOrd="2" destOrd="0" presId="urn:microsoft.com/office/officeart/2005/8/layout/hierarchy3"/>
    <dgm:cxn modelId="{B3B8EF01-95AB-468B-84B0-39AD7F9D7FEC}" type="presParOf" srcId="{D87B3221-C4FD-4F67-B15D-EA11AC62CC6D}" destId="{729CAFF4-A4DE-4FF6-B809-0A117A12FD2B}" srcOrd="0" destOrd="0" presId="urn:microsoft.com/office/officeart/2005/8/layout/hierarchy3"/>
    <dgm:cxn modelId="{DB4C2CD4-95AC-4010-988A-F56DEB1D0287}" type="presParOf" srcId="{729CAFF4-A4DE-4FF6-B809-0A117A12FD2B}" destId="{D7A38176-FE3A-4278-8CBE-56BC237A06B2}" srcOrd="0" destOrd="0" presId="urn:microsoft.com/office/officeart/2005/8/layout/hierarchy3"/>
    <dgm:cxn modelId="{BBAB80C8-8128-48EC-BECC-CAA931C0467A}" type="presParOf" srcId="{729CAFF4-A4DE-4FF6-B809-0A117A12FD2B}" destId="{51488F3E-C7E2-4B19-BB4C-8B39920DFB21}" srcOrd="1" destOrd="0" presId="urn:microsoft.com/office/officeart/2005/8/layout/hierarchy3"/>
    <dgm:cxn modelId="{34EBC5B0-BBFC-4200-AFCE-784F00E50197}" type="presParOf" srcId="{D87B3221-C4FD-4F67-B15D-EA11AC62CC6D}" destId="{D0D01E6B-D7BE-4751-942B-D75AE207915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0901B8-DAB5-45A3-8B41-02C876E58CDB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C0BD7F0-A590-477C-9099-4A64DD1EDD30}">
      <dgm:prSet/>
      <dgm:spPr>
        <a:solidFill>
          <a:schemeClr val="accent1"/>
        </a:solidFill>
      </dgm:spPr>
      <dgm:t>
        <a:bodyPr/>
        <a:lstStyle/>
        <a:p>
          <a:r>
            <a:rPr lang="en-US"/>
            <a:t>Analyze how casual users and annual members use Cyclistic’s service differently.</a:t>
          </a:r>
        </a:p>
      </dgm:t>
    </dgm:pt>
    <dgm:pt modelId="{EBB9A431-5FE0-430E-B7BF-BC4CC6D04D44}" type="parTrans" cxnId="{0849EAEE-E3E1-47C2-8323-7B0E7AD65ED7}">
      <dgm:prSet/>
      <dgm:spPr/>
      <dgm:t>
        <a:bodyPr/>
        <a:lstStyle/>
        <a:p>
          <a:endParaRPr lang="en-US"/>
        </a:p>
      </dgm:t>
    </dgm:pt>
    <dgm:pt modelId="{89DD6278-476E-4DC8-AC8C-B01D1FA9951C}" type="sibTrans" cxnId="{0849EAEE-E3E1-47C2-8323-7B0E7AD65ED7}">
      <dgm:prSet/>
      <dgm:spPr/>
      <dgm:t>
        <a:bodyPr/>
        <a:lstStyle/>
        <a:p>
          <a:endParaRPr lang="en-US"/>
        </a:p>
      </dgm:t>
    </dgm:pt>
    <dgm:pt modelId="{6F22A470-0ECE-4889-885E-EA7BD6657358}">
      <dgm:prSet/>
      <dgm:spPr>
        <a:solidFill>
          <a:schemeClr val="accent1"/>
        </a:solidFill>
      </dgm:spPr>
      <dgm:t>
        <a:bodyPr/>
        <a:lstStyle/>
        <a:p>
          <a:r>
            <a:rPr lang="en-US"/>
            <a:t>Recommend three ways to convert casual users to annual members.</a:t>
          </a:r>
        </a:p>
      </dgm:t>
    </dgm:pt>
    <dgm:pt modelId="{2DD9C909-9D65-49AC-ABA6-DCA3BC54F18F}" type="parTrans" cxnId="{49F1B38D-6220-402C-ADC8-F57C08CEC957}">
      <dgm:prSet/>
      <dgm:spPr/>
      <dgm:t>
        <a:bodyPr/>
        <a:lstStyle/>
        <a:p>
          <a:endParaRPr lang="en-US"/>
        </a:p>
      </dgm:t>
    </dgm:pt>
    <dgm:pt modelId="{D145B975-7390-4C3C-B4B5-A097F62AB0B6}" type="sibTrans" cxnId="{49F1B38D-6220-402C-ADC8-F57C08CEC957}">
      <dgm:prSet/>
      <dgm:spPr/>
      <dgm:t>
        <a:bodyPr/>
        <a:lstStyle/>
        <a:p>
          <a:endParaRPr lang="en-US"/>
        </a:p>
      </dgm:t>
    </dgm:pt>
    <dgm:pt modelId="{F487C578-878A-405E-98EC-A07204745AB3}" type="pres">
      <dgm:prSet presAssocID="{E40901B8-DAB5-45A3-8B41-02C876E58CDB}" presName="linear" presStyleCnt="0">
        <dgm:presLayoutVars>
          <dgm:animLvl val="lvl"/>
          <dgm:resizeHandles val="exact"/>
        </dgm:presLayoutVars>
      </dgm:prSet>
      <dgm:spPr/>
    </dgm:pt>
    <dgm:pt modelId="{BB979257-1F21-4B76-AB4E-39A50BF8B696}" type="pres">
      <dgm:prSet presAssocID="{EC0BD7F0-A590-477C-9099-4A64DD1EDD3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E10EF01-188D-41CD-9FC2-9B1791D6D957}" type="pres">
      <dgm:prSet presAssocID="{89DD6278-476E-4DC8-AC8C-B01D1FA9951C}" presName="spacer" presStyleCnt="0"/>
      <dgm:spPr/>
    </dgm:pt>
    <dgm:pt modelId="{CD481077-99A6-42FE-BC74-0845074C63C4}" type="pres">
      <dgm:prSet presAssocID="{6F22A470-0ECE-4889-885E-EA7BD665735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509E474-70B0-4ACE-9469-F687FB22FAE5}" type="presOf" srcId="{E40901B8-DAB5-45A3-8B41-02C876E58CDB}" destId="{F487C578-878A-405E-98EC-A07204745AB3}" srcOrd="0" destOrd="0" presId="urn:microsoft.com/office/officeart/2005/8/layout/vList2"/>
    <dgm:cxn modelId="{49F1B38D-6220-402C-ADC8-F57C08CEC957}" srcId="{E40901B8-DAB5-45A3-8B41-02C876E58CDB}" destId="{6F22A470-0ECE-4889-885E-EA7BD6657358}" srcOrd="1" destOrd="0" parTransId="{2DD9C909-9D65-49AC-ABA6-DCA3BC54F18F}" sibTransId="{D145B975-7390-4C3C-B4B5-A097F62AB0B6}"/>
    <dgm:cxn modelId="{DB3EBFBC-2412-4D21-A277-F1D845081273}" type="presOf" srcId="{EC0BD7F0-A590-477C-9099-4A64DD1EDD30}" destId="{BB979257-1F21-4B76-AB4E-39A50BF8B696}" srcOrd="0" destOrd="0" presId="urn:microsoft.com/office/officeart/2005/8/layout/vList2"/>
    <dgm:cxn modelId="{0849EAEE-E3E1-47C2-8323-7B0E7AD65ED7}" srcId="{E40901B8-DAB5-45A3-8B41-02C876E58CDB}" destId="{EC0BD7F0-A590-477C-9099-4A64DD1EDD30}" srcOrd="0" destOrd="0" parTransId="{EBB9A431-5FE0-430E-B7BF-BC4CC6D04D44}" sibTransId="{89DD6278-476E-4DC8-AC8C-B01D1FA9951C}"/>
    <dgm:cxn modelId="{C2E35CEF-F9EF-4644-8605-B89EEF5D0FE9}" type="presOf" srcId="{6F22A470-0ECE-4889-885E-EA7BD6657358}" destId="{CD481077-99A6-42FE-BC74-0845074C63C4}" srcOrd="0" destOrd="0" presId="urn:microsoft.com/office/officeart/2005/8/layout/vList2"/>
    <dgm:cxn modelId="{60A153D0-CB2B-4A03-9037-3D502C135F35}" type="presParOf" srcId="{F487C578-878A-405E-98EC-A07204745AB3}" destId="{BB979257-1F21-4B76-AB4E-39A50BF8B696}" srcOrd="0" destOrd="0" presId="urn:microsoft.com/office/officeart/2005/8/layout/vList2"/>
    <dgm:cxn modelId="{7580F30D-ABA7-4078-9153-EAFD8C9AA4E7}" type="presParOf" srcId="{F487C578-878A-405E-98EC-A07204745AB3}" destId="{5E10EF01-188D-41CD-9FC2-9B1791D6D957}" srcOrd="1" destOrd="0" presId="urn:microsoft.com/office/officeart/2005/8/layout/vList2"/>
    <dgm:cxn modelId="{638B2F5E-61A2-4834-B7CB-2BF35633C462}" type="presParOf" srcId="{F487C578-878A-405E-98EC-A07204745AB3}" destId="{CD481077-99A6-42FE-BC74-0845074C63C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107573-41D4-4278-9E87-A743200986FF}">
      <dsp:nvSpPr>
        <dsp:cNvPr id="0" name=""/>
        <dsp:cNvSpPr/>
      </dsp:nvSpPr>
      <dsp:spPr>
        <a:xfrm>
          <a:off x="1333" y="340573"/>
          <a:ext cx="3121474" cy="1560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Business Task</a:t>
          </a:r>
        </a:p>
      </dsp:txBody>
      <dsp:txXfrm>
        <a:off x="47045" y="386285"/>
        <a:ext cx="3030050" cy="1469313"/>
      </dsp:txXfrm>
    </dsp:sp>
    <dsp:sp modelId="{54B14279-60BF-4556-92A2-B00831CC63C7}">
      <dsp:nvSpPr>
        <dsp:cNvPr id="0" name=""/>
        <dsp:cNvSpPr/>
      </dsp:nvSpPr>
      <dsp:spPr>
        <a:xfrm>
          <a:off x="3903177" y="340573"/>
          <a:ext cx="3121474" cy="1560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Analysis Results</a:t>
          </a:r>
        </a:p>
      </dsp:txBody>
      <dsp:txXfrm>
        <a:off x="3948889" y="386285"/>
        <a:ext cx="3030050" cy="1469313"/>
      </dsp:txXfrm>
    </dsp:sp>
    <dsp:sp modelId="{745CE95E-23B5-4387-B572-E63E00456568}">
      <dsp:nvSpPr>
        <dsp:cNvPr id="0" name=""/>
        <dsp:cNvSpPr/>
      </dsp:nvSpPr>
      <dsp:spPr>
        <a:xfrm>
          <a:off x="4215324" y="1901310"/>
          <a:ext cx="312147" cy="1170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0552"/>
              </a:lnTo>
              <a:lnTo>
                <a:pt x="312147" y="11705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F248DC-A667-4944-8182-2DD503AE24FC}">
      <dsp:nvSpPr>
        <dsp:cNvPr id="0" name=""/>
        <dsp:cNvSpPr/>
      </dsp:nvSpPr>
      <dsp:spPr>
        <a:xfrm>
          <a:off x="4527472" y="2291494"/>
          <a:ext cx="2497179" cy="1560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Visualizations</a:t>
          </a:r>
        </a:p>
      </dsp:txBody>
      <dsp:txXfrm>
        <a:off x="4573184" y="2337206"/>
        <a:ext cx="2405755" cy="1469313"/>
      </dsp:txXfrm>
    </dsp:sp>
    <dsp:sp modelId="{D7A38176-FE3A-4278-8CBE-56BC237A06B2}">
      <dsp:nvSpPr>
        <dsp:cNvPr id="0" name=""/>
        <dsp:cNvSpPr/>
      </dsp:nvSpPr>
      <dsp:spPr>
        <a:xfrm>
          <a:off x="7805020" y="340573"/>
          <a:ext cx="3121474" cy="1560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Recomendations</a:t>
          </a:r>
        </a:p>
      </dsp:txBody>
      <dsp:txXfrm>
        <a:off x="7850732" y="386285"/>
        <a:ext cx="3030050" cy="14693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979257-1F21-4B76-AB4E-39A50BF8B696}">
      <dsp:nvSpPr>
        <dsp:cNvPr id="0" name=""/>
        <dsp:cNvSpPr/>
      </dsp:nvSpPr>
      <dsp:spPr>
        <a:xfrm>
          <a:off x="0" y="159062"/>
          <a:ext cx="10927829" cy="186966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Analyze how casual users and annual members use Cyclistic’s service differently.</a:t>
          </a:r>
        </a:p>
      </dsp:txBody>
      <dsp:txXfrm>
        <a:off x="91269" y="250331"/>
        <a:ext cx="10745291" cy="1687122"/>
      </dsp:txXfrm>
    </dsp:sp>
    <dsp:sp modelId="{CD481077-99A6-42FE-BC74-0845074C63C4}">
      <dsp:nvSpPr>
        <dsp:cNvPr id="0" name=""/>
        <dsp:cNvSpPr/>
      </dsp:nvSpPr>
      <dsp:spPr>
        <a:xfrm>
          <a:off x="0" y="2164082"/>
          <a:ext cx="10927829" cy="186966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Recommend three ways to convert casual users to annual members.</a:t>
          </a:r>
        </a:p>
      </dsp:txBody>
      <dsp:txXfrm>
        <a:off x="91269" y="2255351"/>
        <a:ext cx="10745291" cy="1687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1332B-340C-3705-CAFC-CB36CD5BA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CB1DB2-C1F8-B981-81CC-0FA778A6D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38BFC-40A3-9FCE-CBAF-28ED5F116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34C-77E1-42BA-9E6B-8DE01056E46D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48785-C43E-9598-7C14-9CD7879C3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F75E4-9BC0-DB1F-E11F-FCC8482A7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FEE2-D508-484F-A43E-48838FE5E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5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45740-BD68-D5EC-C061-F6F8B55A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4ACA5-62F8-6AAB-CE3A-FEA02EEB8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5340D-5E5D-7059-7C9F-B1F8DFC03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34C-77E1-42BA-9E6B-8DE01056E46D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4DD26-95B4-0489-4E73-CFCE45DF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E3A7D-D63A-A9D2-F64B-4C465C4DA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FEE2-D508-484F-A43E-48838FE5E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86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95F9E5-5658-775C-F5FA-8D63A44D7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66B44-4485-DE5D-FD31-7337F5DE2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0461E-874F-9ECE-E8C7-06C78CD1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34C-77E1-42BA-9E6B-8DE01056E46D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930F7-BD0C-0AD1-C9CE-0DB3D2A42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0B4C9-9D94-1DE7-AE74-E4F3D5A8D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FEE2-D508-484F-A43E-48838FE5E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6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710A4-65D8-B6F5-08DC-72EEEC004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D476-FB2C-7392-6492-CB3E0CA90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3B99F-6A27-35A4-ACBA-51D1083A5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34C-77E1-42BA-9E6B-8DE01056E46D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0B255-E24A-9180-A9E4-F55CDD7F4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92FDB-94A3-763D-5C21-E735D642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FEE2-D508-484F-A43E-48838FE5E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0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1EB9-2FD8-34AD-D18C-5C31C7FB1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829A3-691B-1703-79C9-AFEB5EB32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BC26E-7EF2-193F-BDEC-9D1BF9FBF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34C-77E1-42BA-9E6B-8DE01056E46D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708F9-14E5-F2F6-7FE6-59412FB0B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92F7F-BFC8-6800-1422-56F08DAF1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FEE2-D508-484F-A43E-48838FE5E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0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60F25-CD3A-4616-B8D1-84D257891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5EF54-9CBD-F9F4-A30E-DBD33A023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A72E3-91E9-21D4-1834-B79ADFEEA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1334D-3BB0-C26A-E3A2-7CB14C2CB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34C-77E1-42BA-9E6B-8DE01056E46D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64A66-8F98-CCCF-532C-53E2E7BE2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630F0-2555-1C53-A98A-9A818BFE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FEE2-D508-484F-A43E-48838FE5E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3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C6564-89F2-92D2-2821-FEF185CF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4C583-179D-3611-830D-76CFF5B27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96AF3-A07F-9782-6404-4A8132901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E761F-A67F-B7E3-A13A-FEADB2F0A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A6BEDA-15B9-EA7F-9880-0F6FFB64A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F916A5-0DBF-C44D-CD69-776B39FC0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34C-77E1-42BA-9E6B-8DE01056E46D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B3B2AF-4B7A-632B-B34F-4C55C7644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50D8CB-725B-CFA9-6234-36F8292E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FEE2-D508-484F-A43E-48838FE5E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3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1101-825A-7D4A-C46A-A8545C2DD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BB0A49-3E25-7602-36BF-1E7AD129B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34C-77E1-42BA-9E6B-8DE01056E46D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3CF41B-3213-2847-3300-587F037B8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84F937-130B-7CAC-979B-A717A7958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FEE2-D508-484F-A43E-48838FE5E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6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4BDF49-73E3-E371-7AD4-889AD1A0A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34C-77E1-42BA-9E6B-8DE01056E46D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125244-9D3E-88EE-BC2B-08FFE4829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CD307-8C81-8231-132D-D04F2BC72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FEE2-D508-484F-A43E-48838FE5E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5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5A54-3B08-6A0B-5102-EF7988951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B48EE-8215-B628-AF32-5B319010F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30F0F-3122-3586-457E-FED27FD51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B4383-8914-B9BB-26B9-BFA0076A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34C-77E1-42BA-9E6B-8DE01056E46D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A6763-FB52-8A69-E3B0-1261C310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38F51-D1EB-6D30-3493-83420DFDA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FEE2-D508-484F-A43E-48838FE5E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0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E726-4C91-6DBE-8B99-63C7A3F81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D314BB-69FB-6EBF-F7C4-67DD888DD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54BCA-28BB-CD3D-7D4C-3203232EC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696E2-F488-A48D-A782-A92926ED1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34C-77E1-42BA-9E6B-8DE01056E46D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C9BFF-D8F4-37D8-F358-14BD5F244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5D604-B32A-29C6-104C-590E82BD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FEE2-D508-484F-A43E-48838FE5E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4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2649FC-EB74-51F3-C0A7-C36ED88B4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ABAC0-1C6B-7C0A-90FE-51D9E2B64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EE29D-C9F3-C273-B111-A7B5B5B03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8E34C-77E1-42BA-9E6B-8DE01056E46D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189B3-B52E-14CA-CF7D-3C5DDBECE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EFC1B-9701-B290-2510-976CC791B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1FEE2-D508-484F-A43E-48838FE5E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5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9A1A05-60F0-F9DE-BA70-586CC39B5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2074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Google Data Analytics Certificate – </a:t>
            </a:r>
            <a:b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Capstone Project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254E410-51B1-984A-AB26-7FB8B943C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266345"/>
            <a:ext cx="5097780" cy="3910617"/>
          </a:xfrm>
        </p:spPr>
        <p:txBody>
          <a:bodyPr vert="horz" lIns="91440" tIns="45720" rIns="91440" bIns="45720" rtlCol="0">
            <a:normAutofit/>
          </a:bodyPr>
          <a:lstStyle/>
          <a:p>
            <a:pPr marR="0" algn="l"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FFFFFF"/>
                </a:solidFill>
                <a:effectLst/>
              </a:rPr>
              <a:t>Case Study: </a:t>
            </a:r>
          </a:p>
          <a:p>
            <a:pPr marR="0" algn="l"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FFFFFF"/>
                </a:solidFill>
                <a:effectLst/>
              </a:rPr>
              <a:t>How Does a Bike-Share Navigate Speedy Success?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D83619-EE64-D5F4-0EBE-00A2D396230D}"/>
              </a:ext>
            </a:extLst>
          </p:cNvPr>
          <p:cNvSpPr txBox="1"/>
          <p:nvPr/>
        </p:nvSpPr>
        <p:spPr>
          <a:xfrm>
            <a:off x="6256020" y="2266345"/>
            <a:ext cx="5097780" cy="3910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FFFF"/>
                </a:solidFill>
              </a:rPr>
              <a:t>Stephen Glover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FFFF"/>
                </a:solidFill>
              </a:rPr>
              <a:t>Last Updated: 07/11/2023</a:t>
            </a:r>
          </a:p>
        </p:txBody>
      </p:sp>
    </p:spTree>
    <p:extLst>
      <p:ext uri="{BB962C8B-B14F-4D97-AF65-F5344CB8AC3E}">
        <p14:creationId xmlns:p14="http://schemas.microsoft.com/office/powerpoint/2010/main" val="1984220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6476B9-67FA-2789-2FBA-28005542B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17ED19-AD0D-3959-254F-3F7ADCA177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204967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1109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D84176-121F-8DD7-40F5-17313B940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Business Task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272BDC-84C5-FA77-D8F1-2BB941F110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030294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4934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D84176-121F-8DD7-40F5-17313B940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Analysis Results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ADB95AE-B331-E2BD-9B10-C532F0F065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249362"/>
              </p:ext>
            </p:extLst>
          </p:nvPr>
        </p:nvGraphicFramePr>
        <p:xfrm>
          <a:off x="838200" y="1841631"/>
          <a:ext cx="8346393" cy="101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587311" imgH="556457" progId="Excel.Sheet.12">
                  <p:embed/>
                </p:oleObj>
              </mc:Choice>
              <mc:Fallback>
                <p:oleObj name="Worksheet" r:id="rId2" imgW="4587311" imgH="556457" progId="Excel.Sheet.12">
                  <p:embed/>
                  <p:pic>
                    <p:nvPicPr>
                      <p:cNvPr id="4" name="Content Placeholder 3">
                        <a:extLst>
                          <a:ext uri="{FF2B5EF4-FFF2-40B4-BE49-F238E27FC236}">
                            <a16:creationId xmlns:a16="http://schemas.microsoft.com/office/drawing/2014/main" id="{85A405E9-D9BC-329A-7CCD-484FA666BF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1841631"/>
                        <a:ext cx="8346393" cy="1013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1DDBE52-D3A2-4F3D-C11E-81AA8DDE2C79}"/>
              </a:ext>
            </a:extLst>
          </p:cNvPr>
          <p:cNvSpPr txBox="1"/>
          <p:nvPr/>
        </p:nvSpPr>
        <p:spPr>
          <a:xfrm>
            <a:off x="838200" y="3429000"/>
            <a:ext cx="96696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Key take aways: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Members rent their bicycles for a much shorter amount of time and more often.</a:t>
            </a:r>
            <a:endParaRPr lang="en-US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621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90A07-976A-5602-C2D1-E144EA72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Analysis Results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AFA5ED-B2D6-4A70-B52D-C0B265B834C1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Key take aways:</a:t>
            </a:r>
          </a:p>
          <a:p>
            <a:pPr marL="285750" marR="0" lvl="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</a:rPr>
              <a:t>Casual users mostly rent on the weekends while members rent more often during the middle of the week.</a:t>
            </a:r>
          </a:p>
        </p:txBody>
      </p:sp>
      <p:pic>
        <p:nvPicPr>
          <p:cNvPr id="8" name="Content Placeholder 7" descr="A graph of green and orange bars&#10;&#10;Description automatically generated">
            <a:extLst>
              <a:ext uri="{FF2B5EF4-FFF2-40B4-BE49-F238E27FC236}">
                <a16:creationId xmlns:a16="http://schemas.microsoft.com/office/drawing/2014/main" id="{A21CD989-B057-30B4-7852-F6FEB1EB6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1757191"/>
            <a:ext cx="5458968" cy="334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06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90A07-976A-5602-C2D1-E144EA72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Analysis Results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AFA5ED-B2D6-4A70-B52D-C0B265B834C1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Key take aways:</a:t>
            </a:r>
          </a:p>
          <a:p>
            <a:pPr marL="285750" marR="0" lvl="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</a:rPr>
              <a:t>Members’ average rental length is consistent throughout the week, while casual users’ rental length peaks on the weekends.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21CD989-B057-30B4-7852-F6FEB1EB6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099048" y="1736720"/>
            <a:ext cx="5458968" cy="338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36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90A07-976A-5602-C2D1-E144EA72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Analysis Results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AFA5ED-B2D6-4A70-B52D-C0B265B834C1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Key take aways:</a:t>
            </a:r>
          </a:p>
          <a:p>
            <a:pPr marL="285750" marR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</a:rPr>
              <a:t>Peak months for rentals are during the summer. </a:t>
            </a:r>
          </a:p>
          <a:p>
            <a:pPr marL="285750" marR="0" lvl="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</a:rPr>
              <a:t>Members have a much higher use during the winter months than casual users.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21CD989-B057-30B4-7852-F6FEB1EB6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099048" y="1927784"/>
            <a:ext cx="5458968" cy="300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971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04F55-1B97-7E65-358D-75CB72DA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E624F-2420-41A6-3972-A0CFE828D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ker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 casual users that are renting for extremely long periods: show them how much money could be saved by using a membership for short trips more often rather than renting for one long period.</a:t>
            </a:r>
            <a:endParaRPr lang="en-US" sz="2000" kern="1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ker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 casual users who are renting throughout the middle of the week: show how convenient it is to grab a bike and go as needed with a membership.</a:t>
            </a:r>
            <a:endParaRPr lang="en-US" sz="2000" kern="1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kern="0">
                <a:latin typeface="Calibri" panose="020F0502020204030204" pitchFamily="34" charset="0"/>
                <a:ea typeface="Times New Roman" panose="02020603050405020304" pitchFamily="18" charset="0"/>
              </a:rPr>
              <a:t>For </a:t>
            </a:r>
            <a:r>
              <a:rPr lang="en-US" sz="2000" kern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casual users that rent for multiple short periods of time: compare them to annual members and show how much more convenient and cheaper a membership is to having to pay for each individual ride.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42503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264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Microsoft Excel Worksheet</vt:lpstr>
      <vt:lpstr>Google Data Analytics Certificate –  Capstone Project</vt:lpstr>
      <vt:lpstr>Contents</vt:lpstr>
      <vt:lpstr>Business Task</vt:lpstr>
      <vt:lpstr>Analysis Results</vt:lpstr>
      <vt:lpstr>Analysis Results</vt:lpstr>
      <vt:lpstr>Analysis Results</vt:lpstr>
      <vt:lpstr>Analysis Results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Data Analytics Certificate –  Capstone Project</dc:title>
  <dc:creator>Stephen Glover</dc:creator>
  <cp:lastModifiedBy>Stephen Glover</cp:lastModifiedBy>
  <cp:revision>1</cp:revision>
  <dcterms:created xsi:type="dcterms:W3CDTF">2023-07-11T15:47:35Z</dcterms:created>
  <dcterms:modified xsi:type="dcterms:W3CDTF">2023-07-11T16:43:36Z</dcterms:modified>
</cp:coreProperties>
</file>