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Data624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6333" y="283633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Jagdish </a:t>
            </a:r>
            <a:r>
              <a:rPr lang="en-US" dirty="0" err="1"/>
              <a:t>Chhabria</a:t>
            </a:r>
            <a:endParaRPr lang="en-US" dirty="0"/>
          </a:p>
          <a:p>
            <a:r>
              <a:rPr lang="en-US" dirty="0"/>
              <a:t>Stephen Haslett</a:t>
            </a:r>
          </a:p>
        </p:txBody>
      </p:sp>
    </p:spTree>
    <p:extLst>
      <p:ext uri="{BB962C8B-B14F-4D97-AF65-F5344CB8AC3E}">
        <p14:creationId xmlns:p14="http://schemas.microsoft.com/office/powerpoint/2010/main" val="198060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Make Transformation and Adjustments?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5422" y="1293697"/>
            <a:ext cx="107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</p:spTree>
    <p:extLst>
      <p:ext uri="{BB962C8B-B14F-4D97-AF65-F5344CB8AC3E}">
        <p14:creationId xmlns:p14="http://schemas.microsoft.com/office/powerpoint/2010/main" val="17001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Mathematical Transformations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752083" y="1025490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1428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Calendar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98989" y="1025490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Calendar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187797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Population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E86E-3381-C246-8C57-00F5C98C2EB2}"/>
              </a:ext>
            </a:extLst>
          </p:cNvPr>
          <p:cNvSpPr txBox="1"/>
          <p:nvPr/>
        </p:nvSpPr>
        <p:spPr>
          <a:xfrm>
            <a:off x="10798034" y="1025490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Population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374501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47383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5024F-CFF8-2343-A5E4-E5E4E3EF9E24}"/>
              </a:ext>
            </a:extLst>
          </p:cNvPr>
          <p:cNvSpPr txBox="1"/>
          <p:nvPr/>
        </p:nvSpPr>
        <p:spPr>
          <a:xfrm>
            <a:off x="10753438" y="1025490"/>
            <a:ext cx="122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Inflation</a:t>
            </a:r>
          </a:p>
          <a:p>
            <a:pPr algn="ctr"/>
            <a:r>
              <a:rPr lang="en-US" sz="1400" dirty="0"/>
              <a:t> Adjustments</a:t>
            </a:r>
          </a:p>
        </p:txBody>
      </p:sp>
    </p:spTree>
    <p:extLst>
      <p:ext uri="{BB962C8B-B14F-4D97-AF65-F5344CB8AC3E}">
        <p14:creationId xmlns:p14="http://schemas.microsoft.com/office/powerpoint/2010/main" val="17479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Bias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54E0-FBD4-0F44-B179-26F4C1E63D8C}"/>
              </a:ext>
            </a:extLst>
          </p:cNvPr>
          <p:cNvSpPr txBox="1"/>
          <p:nvPr/>
        </p:nvSpPr>
        <p:spPr>
          <a:xfrm>
            <a:off x="10797260" y="102549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Bias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26754138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238</TotalTime>
  <Words>153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Data624 Presentation</vt:lpstr>
      <vt:lpstr>Time Series Decomposition 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Data606 Presentation</dc:title>
  <dc:creator>Microsoft Office User</dc:creator>
  <cp:lastModifiedBy>stephen haslett</cp:lastModifiedBy>
  <cp:revision>19</cp:revision>
  <dcterms:created xsi:type="dcterms:W3CDTF">2019-12-12T00:08:01Z</dcterms:created>
  <dcterms:modified xsi:type="dcterms:W3CDTF">2021-09-19T22:29:25Z</dcterms:modified>
</cp:coreProperties>
</file>