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Data624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6333" y="2836334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Jagdish </a:t>
            </a:r>
            <a:r>
              <a:rPr lang="en-US" dirty="0" err="1"/>
              <a:t>Chhabria</a:t>
            </a:r>
            <a:endParaRPr lang="en-US" dirty="0"/>
          </a:p>
          <a:p>
            <a:r>
              <a:rPr lang="en-US" dirty="0"/>
              <a:t>Stephen Haslett</a:t>
            </a:r>
          </a:p>
        </p:txBody>
      </p:sp>
    </p:spTree>
    <p:extLst>
      <p:ext uri="{BB962C8B-B14F-4D97-AF65-F5344CB8AC3E}">
        <p14:creationId xmlns:p14="http://schemas.microsoft.com/office/powerpoint/2010/main" val="198060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Make Transformation and Adjustments?</a:t>
            </a:r>
          </a:p>
          <a:p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484" y="1293697"/>
            <a:ext cx="89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Transformations and Adjustments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D9E85-A2D1-1548-BD08-CC62BCE3E60D}"/>
              </a:ext>
            </a:extLst>
          </p:cNvPr>
          <p:cNvSpPr txBox="1"/>
          <p:nvPr/>
        </p:nvSpPr>
        <p:spPr>
          <a:xfrm>
            <a:off x="10612345" y="1032087"/>
            <a:ext cx="153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Why</a:t>
            </a:r>
          </a:p>
          <a:p>
            <a:pPr algn="ctr"/>
            <a:r>
              <a:rPr lang="en-US" sz="1400" dirty="0"/>
              <a:t>Transformations?</a:t>
            </a:r>
          </a:p>
        </p:txBody>
      </p:sp>
    </p:spTree>
    <p:extLst>
      <p:ext uri="{BB962C8B-B14F-4D97-AF65-F5344CB8AC3E}">
        <p14:creationId xmlns:p14="http://schemas.microsoft.com/office/powerpoint/2010/main" val="170013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Mathematical Transformations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Useful for correcting heteroskedasticity (</a:t>
            </a:r>
            <a:r>
              <a:rPr lang="en-US" sz="1200" i="1" dirty="0"/>
              <a:t>variance gets larger over time</a:t>
            </a:r>
            <a:r>
              <a:rPr lang="en-US" sz="1200" dirty="0"/>
              <a:t>) prior to modeling.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4C57507-D85A-3847-A404-7235EA435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15" y="3462336"/>
            <a:ext cx="6126202" cy="30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6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Useful for normalizing data.</a:t>
            </a:r>
          </a:p>
          <a:p>
            <a:pPr marL="0" indent="0">
              <a:buNone/>
            </a:pPr>
            <a:r>
              <a:rPr lang="en-US" sz="1200" dirty="0"/>
              <a:t>A log transform will transform skewed data to approximately conform to normality.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050" b="1" i="1" dirty="0"/>
              <a:t>       Before Logarithmic Transformation</a:t>
            </a:r>
            <a:r>
              <a:rPr lang="en-US" sz="1050" dirty="0"/>
              <a:t>                              </a:t>
            </a:r>
            <a:r>
              <a:rPr lang="en-US" sz="1050" b="1" i="1" dirty="0"/>
              <a:t>After Logarithmic Transformation</a:t>
            </a:r>
            <a:endParaRPr lang="en-US" sz="105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1C5E6CC-0287-C642-8BC1-95A33742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8" y="3355428"/>
            <a:ext cx="6277303" cy="26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r>
              <a:rPr lang="en-US" sz="800" dirty="0"/>
              <a:t>    (</a:t>
            </a:r>
            <a:r>
              <a:rPr lang="en-US" sz="800" b="1" i="1" dirty="0"/>
              <a:t>Before Logarithmic Transformation</a:t>
            </a:r>
            <a:r>
              <a:rPr lang="en-US" sz="800" dirty="0"/>
              <a:t>)          (</a:t>
            </a:r>
            <a:r>
              <a:rPr lang="en-US" sz="800" b="1" i="1" dirty="0"/>
              <a:t>After Logarithmic Transformation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4284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Calendar Adjustments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1B03F-1D94-234E-AF2D-BD7312C1808B}"/>
              </a:ext>
            </a:extLst>
          </p:cNvPr>
          <p:cNvSpPr txBox="1"/>
          <p:nvPr/>
        </p:nvSpPr>
        <p:spPr>
          <a:xfrm>
            <a:off x="10798989" y="1025490"/>
            <a:ext cx="1183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Calendar</a:t>
            </a:r>
          </a:p>
          <a:p>
            <a:pPr algn="ctr"/>
            <a:r>
              <a:rPr lang="en-US" sz="1400" dirty="0"/>
              <a:t>Adjustments</a:t>
            </a:r>
          </a:p>
        </p:txBody>
      </p:sp>
    </p:spTree>
    <p:extLst>
      <p:ext uri="{BB962C8B-B14F-4D97-AF65-F5344CB8AC3E}">
        <p14:creationId xmlns:p14="http://schemas.microsoft.com/office/powerpoint/2010/main" val="187797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Population Adjustments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7E86E-3381-C246-8C57-00F5C98C2EB2}"/>
              </a:ext>
            </a:extLst>
          </p:cNvPr>
          <p:cNvSpPr txBox="1"/>
          <p:nvPr/>
        </p:nvSpPr>
        <p:spPr>
          <a:xfrm>
            <a:off x="10798034" y="1025490"/>
            <a:ext cx="1183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Population</a:t>
            </a:r>
          </a:p>
          <a:p>
            <a:pPr algn="ctr"/>
            <a:r>
              <a:rPr lang="en-US" sz="1400" dirty="0"/>
              <a:t>Adjustments</a:t>
            </a:r>
          </a:p>
        </p:txBody>
      </p:sp>
    </p:spTree>
    <p:extLst>
      <p:ext uri="{BB962C8B-B14F-4D97-AF65-F5344CB8AC3E}">
        <p14:creationId xmlns:p14="http://schemas.microsoft.com/office/powerpoint/2010/main" val="374501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47383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Inflation Adjustments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5024F-CFF8-2343-A5E4-E5E4E3EF9E24}"/>
              </a:ext>
            </a:extLst>
          </p:cNvPr>
          <p:cNvSpPr txBox="1"/>
          <p:nvPr/>
        </p:nvSpPr>
        <p:spPr>
          <a:xfrm>
            <a:off x="10753438" y="1025490"/>
            <a:ext cx="1227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Inflation</a:t>
            </a:r>
          </a:p>
          <a:p>
            <a:pPr algn="ctr"/>
            <a:r>
              <a:rPr lang="en-US" sz="1400" dirty="0"/>
              <a:t> Adjustments</a:t>
            </a:r>
          </a:p>
        </p:txBody>
      </p:sp>
    </p:spTree>
    <p:extLst>
      <p:ext uri="{BB962C8B-B14F-4D97-AF65-F5344CB8AC3E}">
        <p14:creationId xmlns:p14="http://schemas.microsoft.com/office/powerpoint/2010/main" val="1747902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413</TotalTime>
  <Words>197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Data624 Presentation</vt:lpstr>
      <vt:lpstr>Time Series Decomposition 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Data606 Presentation</dc:title>
  <dc:creator>Microsoft Office User</dc:creator>
  <cp:lastModifiedBy>stephen haslett</cp:lastModifiedBy>
  <cp:revision>27</cp:revision>
  <dcterms:created xsi:type="dcterms:W3CDTF">2019-12-12T00:08:01Z</dcterms:created>
  <dcterms:modified xsi:type="dcterms:W3CDTF">2021-09-20T01:27:11Z</dcterms:modified>
</cp:coreProperties>
</file>