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7026"/>
  </p:normalViewPr>
  <p:slideViewPr>
    <p:cSldViewPr snapToGrid="0" snapToObjects="1">
      <p:cViewPr varScale="1">
        <p:scale>
          <a:sx n="137" d="100"/>
          <a:sy n="137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ojs/index.php/aimagazine/article/view/2364" TargetMode="External"/><Relationship Id="rId4" Type="http://schemas.openxmlformats.org/officeDocument/2006/relationships/hyperlink" Target="https://www.youtube.com/watch?v=TBg9FSAb8zw&amp;t=15s" TargetMode="External"/><Relationship Id="rId5" Type="http://schemas.openxmlformats.org/officeDocument/2006/relationships/hyperlink" Target="https://www.youtube.com/watch?v=HoScjz-ymL8&amp;t=4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4439"/>
            <a:ext cx="8824456" cy="848428"/>
          </a:xfrm>
        </p:spPr>
        <p:txBody>
          <a:bodyPr/>
          <a:lstStyle/>
          <a:p>
            <a:r>
              <a:rPr lang="en-US" sz="3200" dirty="0" smtClean="0"/>
              <a:t>Context Aware </a:t>
            </a:r>
            <a:r>
              <a:rPr lang="en-US" sz="3200" dirty="0"/>
              <a:t>R</a:t>
            </a:r>
            <a:r>
              <a:rPr lang="en-US" sz="3200" dirty="0" smtClean="0"/>
              <a:t>ecommender Systems </a:t>
            </a:r>
            <a:r>
              <a:rPr lang="en-US" sz="3200" dirty="0"/>
              <a:t>(CARS)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612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Recommender Systems in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1333" y="346286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Haslett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Context?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07257"/>
            <a:ext cx="4382746" cy="2339747"/>
          </a:xfrm>
        </p:spPr>
      </p:pic>
      <p:sp>
        <p:nvSpPr>
          <p:cNvPr id="6" name="TextBox 5"/>
          <p:cNvSpPr txBox="1"/>
          <p:nvPr/>
        </p:nvSpPr>
        <p:spPr>
          <a:xfrm>
            <a:off x="5562600" y="2133601"/>
            <a:ext cx="56807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consists of a number of components: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</a:t>
            </a:r>
          </a:p>
          <a:p>
            <a:r>
              <a:rPr lang="en-US" dirty="0" smtClean="0"/>
              <a:t>    </a:t>
            </a:r>
            <a:r>
              <a:rPr lang="en-US" sz="1600" i="1" dirty="0" smtClean="0"/>
              <a:t>Who is the person experiencing the item with?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Where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When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Why are they experiencing the item?</a:t>
            </a:r>
          </a:p>
          <a:p>
            <a:endParaRPr lang="en-US" sz="1600" i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</a:t>
            </a:r>
            <a:endParaRPr lang="en-US" dirty="0"/>
          </a:p>
          <a:p>
            <a:r>
              <a:rPr lang="en-US" sz="1600" dirty="0"/>
              <a:t>    </a:t>
            </a:r>
            <a:r>
              <a:rPr lang="en-US" sz="1600" dirty="0" smtClean="0"/>
              <a:t> </a:t>
            </a:r>
            <a:r>
              <a:rPr lang="en-US" sz="1600" i="1" dirty="0" smtClean="0"/>
              <a:t>How are </a:t>
            </a:r>
            <a:r>
              <a:rPr lang="en-US" sz="1600" i="1" dirty="0"/>
              <a:t>they experiencing the item?</a:t>
            </a:r>
          </a:p>
          <a:p>
            <a:endParaRPr lang="en-US" sz="16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95707" y="110903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Context-aware Recommendation Systems (CARS)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374" y="2192857"/>
            <a:ext cx="6718446" cy="320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What are CARS and how are they different from traditional recommendation systems?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Traditional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-&gt; Ratings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Context-aware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x Contexts -&gt; Ratings 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95518" y="110903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" y="2258169"/>
            <a:ext cx="4962653" cy="27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Paradigms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49121" y="110903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6" y="2312474"/>
            <a:ext cx="4821982" cy="3149618"/>
          </a:xfrm>
        </p:spPr>
      </p:pic>
      <p:sp>
        <p:nvSpPr>
          <p:cNvPr id="8" name="TextBox 7"/>
          <p:cNvSpPr txBox="1"/>
          <p:nvPr/>
        </p:nvSpPr>
        <p:spPr>
          <a:xfrm>
            <a:off x="5060930" y="2251446"/>
            <a:ext cx="72125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CARS utilize 3 paradigms to incorporate context into recommendations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Prefiltering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Items that do not match the specified context are removed from the dataset.</a:t>
            </a:r>
            <a:br>
              <a:rPr lang="en-US" sz="1400" dirty="0" smtClean="0"/>
            </a:br>
            <a:r>
              <a:rPr lang="en-US" sz="1400" dirty="0" smtClean="0"/>
              <a:t>For example, if a user wants to watch a movie on the weekend, all weekday movies will be removed from the dataset.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Postfiltering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Contextual </a:t>
            </a:r>
            <a:r>
              <a:rPr lang="en-US" sz="1400" dirty="0"/>
              <a:t>information is initially ignored, and the ratings are predicted </a:t>
            </a:r>
            <a:r>
              <a:rPr lang="en-US" sz="1400" dirty="0" smtClean="0"/>
              <a:t>using </a:t>
            </a:r>
            <a:r>
              <a:rPr lang="en-US" sz="1400" dirty="0"/>
              <a:t>traditional </a:t>
            </a:r>
            <a:r>
              <a:rPr lang="en-US" sz="1400" dirty="0" smtClean="0"/>
              <a:t>recommender </a:t>
            </a:r>
            <a:r>
              <a:rPr lang="en-US" sz="1400" dirty="0"/>
              <a:t>system </a:t>
            </a:r>
            <a:r>
              <a:rPr lang="en-US" sz="1400" dirty="0" smtClean="0"/>
              <a:t>algorithms. The recommendations are then adjusted for </a:t>
            </a:r>
            <a:r>
              <a:rPr lang="en-US" sz="1400" dirty="0"/>
              <a:t>each user using the contextual </a:t>
            </a:r>
            <a:r>
              <a:rPr lang="en-US" sz="1400" dirty="0" smtClean="0"/>
              <a:t>information.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Modeling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Uses </a:t>
            </a:r>
            <a:r>
              <a:rPr lang="en-US" sz="1400" dirty="0"/>
              <a:t>contextual information directly in the recommendation function as an explicit predictor of a user’s rating for an </a:t>
            </a:r>
            <a:r>
              <a:rPr lang="en-US" sz="1400" dirty="0" smtClean="0"/>
              <a:t>item.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4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Applications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83284"/>
            <a:ext cx="3439752" cy="2107548"/>
          </a:xfrm>
        </p:spPr>
      </p:pic>
      <p:sp>
        <p:nvSpPr>
          <p:cNvPr id="4" name="TextBox 3"/>
          <p:cNvSpPr txBox="1"/>
          <p:nvPr/>
        </p:nvSpPr>
        <p:spPr>
          <a:xfrm>
            <a:off x="10709055" y="1109031"/>
            <a:ext cx="147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47824" y="2483284"/>
            <a:ext cx="447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Travel Guides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Music Recommender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331" y="2836506"/>
            <a:ext cx="253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Further Reading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077478" y="227148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836506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30204" y="1109031"/>
            <a:ext cx="9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6" y="2523573"/>
            <a:ext cx="3817262" cy="2542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523573"/>
            <a:ext cx="666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Context-Aware Recommender </a:t>
            </a:r>
            <a:r>
              <a:rPr lang="en-US" b="1" dirty="0" smtClean="0"/>
              <a:t>Systems</a:t>
            </a:r>
            <a:br>
              <a:rPr lang="en-US" b="1" dirty="0" smtClean="0"/>
            </a:br>
            <a:r>
              <a:rPr lang="en-US" sz="1200" dirty="0" smtClean="0"/>
              <a:t>AI Magazine </a:t>
            </a:r>
            <a:r>
              <a:rPr lang="en-US" sz="1200" b="1" dirty="0" smtClean="0"/>
              <a:t>-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www.aaai.org/ojs/index.php/aimagazine/article/view/2364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2.2.1. Context-Aware Recommendation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sz="1200" dirty="0" smtClean="0"/>
              <a:t>AI First -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www.youtube.com/watch?v=TBg9FSAb8zw&amp;t=15s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2.2.2 Context-Aware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1200" dirty="0" smtClean="0"/>
              <a:t>AI First - </a:t>
            </a:r>
            <a:r>
              <a:rPr lang="en-US" sz="1200" dirty="0">
                <a:hlinkClick r:id="rId5"/>
              </a:rPr>
              <a:t>https://www.youtube.com/watch?v=HoScjz-ymL8&amp;t=4s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367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809</TotalTime>
  <Words>142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Mangal</vt:lpstr>
      <vt:lpstr>Trebuchet MS</vt:lpstr>
      <vt:lpstr>Arial</vt:lpstr>
      <vt:lpstr>Berlin</vt:lpstr>
      <vt:lpstr>Context Aware Recommender Systems (CARS)</vt:lpstr>
      <vt:lpstr>What is Context?</vt:lpstr>
      <vt:lpstr>Context-aware Recommendation Systems (CARS)</vt:lpstr>
      <vt:lpstr>CARS Paradigms </vt:lpstr>
      <vt:lpstr>CARS Applications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Crime Rates</dc:title>
  <dc:creator>Microsoft Office User</dc:creator>
  <cp:lastModifiedBy>Microsoft Office User</cp:lastModifiedBy>
  <cp:revision>84</cp:revision>
  <dcterms:created xsi:type="dcterms:W3CDTF">2019-12-13T03:46:29Z</dcterms:created>
  <dcterms:modified xsi:type="dcterms:W3CDTF">2020-07-06T04:18:46Z</dcterms:modified>
</cp:coreProperties>
</file>