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8" r:id="rId4"/>
    <p:sldId id="297" r:id="rId5"/>
    <p:sldId id="296" r:id="rId6"/>
    <p:sldId id="277" r:id="rId7"/>
    <p:sldId id="294" r:id="rId8"/>
    <p:sldId id="293" r:id="rId9"/>
    <p:sldId id="292" r:id="rId10"/>
    <p:sldId id="291" r:id="rId11"/>
    <p:sldId id="290" r:id="rId12"/>
    <p:sldId id="280" r:id="rId13"/>
    <p:sldId id="284" r:id="rId14"/>
    <p:sldId id="289" r:id="rId15"/>
    <p:sldId id="288" r:id="rId16"/>
    <p:sldId id="287" r:id="rId17"/>
    <p:sldId id="286" r:id="rId18"/>
    <p:sldId id="285" r:id="rId19"/>
    <p:sldId id="278" r:id="rId20"/>
    <p:sldId id="283" r:id="rId21"/>
    <p:sldId id="282" r:id="rId22"/>
    <p:sldId id="281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25EE-5788-5396-77D8-3796856C6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EC36D-032D-A4C8-D2F5-44D77F6D1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CD9ED-B66A-D5B4-4577-B3E65502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52C8-F9F2-136A-7F18-5CB3D867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26B1-67BB-7726-B6C6-EA069488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31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9676-1D43-15E2-DC64-EE0F4BF0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F7991-ABA0-6DB8-FC82-B055C842F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55CC7-687F-B197-AC34-0D5AEE9D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5376-77FD-8C27-2E8F-21E427E0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D8C2-5116-C149-5816-58F34DE7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16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A46E3-3371-E18E-DAB3-1C2B6AA65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C310B-996E-6A04-523E-FB8DA0F6D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FE57-B6A6-DD71-8059-56ECAF55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B74D8-7C3F-EDD2-E07D-425DF1CF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70334-62C5-4220-20B1-83FF6EF9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37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FBD9-F12D-3008-7308-AF7EF9C4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7C58-A9E3-974A-842A-54DD350F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E1ED-7010-C800-6F9D-2F7A1172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EC3A3-902F-9509-E006-AB984BEA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4EF0-0917-0293-DEDE-3D62B963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94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0656-CD20-A237-F86C-D379907F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B6876-96E3-58D1-4C49-6BF79B92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8907-9CE0-1D07-AC49-C85A89B7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5386-0313-F069-F11D-FF26FAC2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F2CD-0DAF-86CC-409D-F6AFC461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66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7C34-1D18-4379-7ADC-BF778DCF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6B5B-64B7-FA36-F369-0C4C69FC6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588C8-DE21-7CF8-8A45-89CCCEF63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8DD41-F896-AA68-9E8D-5DE1A758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174B3-209D-A22E-D50B-45C87314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3E280-E5FA-8F80-8A74-29D6DC7C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07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446E-A243-65D7-2EA8-28CA191C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246AE-F35E-5432-853B-804B92C3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3C845-713B-5D9C-0EFB-A018AFAD4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E2297-9E83-406D-713A-C09987C47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BA92B-618C-49D2-178F-EDC94DCD8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9AEC9-014C-4E4D-073B-85A22865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D60CA-5FF3-058D-13F6-B364C569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C2365-BC0E-918D-8F3A-79E65BEA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84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13A5-62B4-5FAD-93BA-3B191BC3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96142-5C6E-DC38-8822-8A8398BC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5E8A5-5902-3C88-6FAD-6A087DC4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C1CBE-D67C-1BCA-7540-87D3B738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13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B2378-B5A3-9482-B8BA-E2B55366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A3A52-F5F6-F34D-203F-01ACC8C1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8142C-DC10-237F-CCF8-16E33E9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08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4028-6135-1037-7985-20A7BC2D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45D4-8023-6E26-B671-F2891FBD3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51D2E-3EC5-A7DA-D1EB-4C7C95BB1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8197F-2081-A59E-FBE5-10BBE497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6EEF-1A5C-6412-07E1-BC74E0AE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839A7-E13D-BCBA-7801-19F0F386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89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D7B4-B2ED-B948-E3F1-8D264503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A4715-E5BF-9576-4624-7C7E37301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BD198-D6F9-5CA0-4B1A-B6AA6EBEE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6CE2-A155-27EA-41DB-FF1750A2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462C-1C30-74BD-A3E6-4D690626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0B5A8-74E0-4FD6-46E2-E2C64B6B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81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C30F7-F561-BE7F-AC58-8D7BF1C5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7C3FF-EE1F-1EE8-53CD-D7A1787E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FEBAE-200E-699C-610B-018694C35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5D6096-5885-4EA2-A801-404380FED8A1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3A92-9A82-F812-E821-28A265860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C5E61-E87E-DE4F-746B-0B8CB292E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5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DE82F-6287-000C-B62B-D213E7F36AF4}"/>
              </a:ext>
            </a:extLst>
          </p:cNvPr>
          <p:cNvSpPr txBox="1"/>
          <p:nvPr/>
        </p:nvSpPr>
        <p:spPr>
          <a:xfrm>
            <a:off x="0" y="115592"/>
            <a:ext cx="11004884" cy="267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CA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Question 2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log(n) complexity can be simply explained by the divide and conquer nature of the 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merge_sort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() function itself. However, 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nlog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(n) comes from the merge() function having to do n comparisons given a worse-case scenario. If given an array of 8 elements, its worst-case scenario would be {0, 2, 4, 6, 1, 3, 5, 7}. In the code, 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left_arr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would be {0, 2, 4, 6} and 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right_arr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would be {1, 3, 5, 7}. To merge, we use two pointers at the beginning of each temporary array, taking the smallest element and inserting it back into the original array. In this scenario, we will have to compare 7 times (n – 1) until one of the arrays reaches its end. Thus, the worst-case complexity of merge sort with n elements would be (n – 1)log</a:t>
            </a:r>
            <a:r>
              <a:rPr lang="en-CA" sz="1800" kern="100" baseline="-250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(n), or O(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nlog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(n)).</a:t>
            </a:r>
          </a:p>
        </p:txBody>
      </p:sp>
    </p:spTree>
    <p:extLst>
      <p:ext uri="{BB962C8B-B14F-4D97-AF65-F5344CB8AC3E}">
        <p14:creationId xmlns:p14="http://schemas.microsoft.com/office/powerpoint/2010/main" val="98025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DF030-ABF1-B933-EE18-C2FF89062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D4FF27-DE81-863A-B3A5-FB0924AA7221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23A789-31DB-25A2-8BAC-B7F9E253BF81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C2404F-D52A-599B-BDD8-43AB9A1DA80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A37933-D131-3E6F-41C2-3FEBBE9063CC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C93BBF-5E63-619B-4998-E9B4BE55321E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A37549-6C49-357B-A0CF-65E4ED8E358B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67ACC0-D2FD-AFE8-B828-4FD1537D6A3D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876E6E-1B19-CAF0-5D55-7C7CB0014029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46A741-3635-3C40-FB0D-1918004B85B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EB2F9F-F9F2-2642-AD1C-3E36B9F2FB3B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8695E8-21F9-46CA-C4CB-AB5DA5820FC0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63D06D-F68C-B555-416F-69D577ADB64C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C225766-6219-0BD9-A5C1-AD50BCAFDDA8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75C121-DAA5-3641-0A60-F37CE0C0AC49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B41272-8452-0F9F-4941-4019A7209C92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DF2317-2595-1E47-9A8E-CE518E9A6936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FE60343-7D26-B309-EED8-455FB7FA05AE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B96FDA-B52B-4E0E-E86B-AAFB609DDDA6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03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F6707-045F-7A94-9AB8-143DE0E86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C3A390-37E1-2F87-8AC4-A5843B7819E2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822F3C-842F-B8F3-491E-13573300D981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B64336-7A5D-5816-FE33-3B0E9277986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CD9ED9-8943-E07E-B935-3DB034919407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ED2511-F6CA-43D5-2433-EACC4CA726E7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AB5883C-25EC-9B74-3F66-C32610348550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6BE4ABB-3A47-F7AC-0E05-D8AC681129F5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776818-A5BA-B21A-1CBB-C07BAB66CD31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FDAA37-14D8-5C63-7CB1-D50F245D17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0DE88D-8071-BF14-42A4-D79A312FBCB3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EA63D8-A5C9-1698-2429-26A9EB22D36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8C78B3-3141-1611-51E6-A213EF13C9B7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0BD1DA2-6735-4C49-AC69-B158F34EA476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31C26D-364A-2724-CDF5-2E3C8AA8B9F0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ACF423-D6D8-302B-CE0E-C3D238673C79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879CBC-936D-8074-5D58-466012549896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D58E846-A3F7-0300-6E13-6C36D899AD21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CD2709-AB44-FFC4-5FD6-97ECA8FC1DA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1EC61CB-8E9F-0A93-BD0F-849C427DB106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48578F-9515-333C-A6D6-1A7040F63107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318618-7459-C0D5-26E3-D04E18C2D674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0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6A4D8-BD06-8238-B1BF-8F5CB1019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244DD7-79A5-1E94-79F6-CD01BCAF6FE5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892C4F-13AB-D682-8C1C-BD0F92429934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77A93B-F5CD-9687-308A-E9C723EE131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80784A-EDC9-D6D4-CE50-510705F87E9C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C979D5-CE36-7F98-BBF3-81DFB3D6A98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9C24AE1-4B2E-63CB-EFE6-AF834A61979D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BF14042-0E0C-431A-8CA2-B6194495B634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9EB1C2-046C-895F-898E-9981BF8BDADA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189478-1A2F-8C2D-4609-FC33E6B7D001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AD400F-342E-71D9-F38C-E7F7F29D403E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FD3FF9-587D-C7B9-5476-2A1661279958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13253-48A6-55DD-3759-55772116AF0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F2D7028-FB52-9EAB-958F-7D47BC125044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8AFE78-72CA-8E49-14E2-F6A3AF227D17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D82ED8-EE1C-479B-2FA8-87AC8D9C0814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E87A08-2CB7-DDE9-BBA5-474580368473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B98927-55B1-6A2F-2C62-05C6F9FD726C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20239F-346D-00A1-E014-357A85212D6F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E2E08E5-2B8B-35A2-2595-49666C58F4A9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8EA8DE-7334-FCD3-5AC1-BEF6651C790B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475A32-221B-16E8-CBF6-DA29CB7B4BB0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A2EC3C9-E7F7-B36C-CAD6-75E9E207F51A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A741F0-5ADC-7C9F-E6CF-8A49C97E9A0B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86DCF3-8C05-C13B-5938-C2FAFCEBFD71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B96BD-57EA-3578-DC81-0D81A52C9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E1E258-6831-054B-A647-76F6F5472190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17AC06-8DC8-2A88-3502-DA849D9E0C37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75E20C-2369-236A-C9E0-56018620961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3D4DEB-C2DA-D825-1469-F8A4E0A253FF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CEE63B-7853-B89E-3F4F-17FEE929370D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504024-084B-F717-2078-A75B3E802700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C58C95-2B78-AFC2-E97E-D619B4D4B929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5C03C1-5257-10D8-8826-9A07EFECF80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ED7A62-E644-842A-37A3-A34A342337A3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AAD807-2ECA-C64E-181E-540235DABE54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1BAA79-2EBF-A8F7-6727-5E94918E16A8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75FDDD-0B63-F255-D938-044D45CCF91F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2D702A-4292-AB90-8232-FFDE9FF17F5D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95B49-DAD4-6FFD-2A56-E2B00B9E688B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8A6BD2-25A9-F457-AE08-0D4A488EA0DE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35242C-DEF6-FE78-8C4E-1A01F5E514B2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1EE229A-4ADE-50C3-00CE-A34834F68E53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A8C4A4-D08F-BE80-0CA3-E6224D08E92B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D96D8EE-EF28-CD33-8912-A99B40A2A193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92CC26-69D2-4218-2E6E-A21ADACD232B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64CE07-045A-F7A0-DFA7-E67C145B5515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CC51C7B-E30C-AEC2-CC1D-0C4D4A419313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18DFBA-5DE7-194F-5290-F463A419A28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29EF47-11F8-DB22-1D44-E60EAAECE8CC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D02F023-34D1-A468-1C3F-13A3666018ED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AE53B8-393C-DDFA-CA9C-D04677979E03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42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DE54F-8D94-A01D-49FC-9D1B43C7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7678C1-486F-114C-5C74-3159C53CE6FF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88F4C7-4164-49F2-C761-7F70AE6D06CF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32C893-2925-748E-CCC2-D043CF69BD9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8F2904-3BBD-097E-4D0C-A768D35C8394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48F546-814B-3843-9135-C3B1C18050D1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83CFE5-ED5B-240D-1F6E-F29EFCA54618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E1356E0-4037-0B4F-829B-F7A9400B31F6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9F8233-EDC2-F70A-F978-44D8129D916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CBBD1E-2F08-B530-9392-31662C18133B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13AD74-5E3F-CB4F-900B-33F757F4FFE5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FF7504-2148-C224-FB15-C45A11DC508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77483-6D8D-8841-BF2A-675A3D7680C5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A088E9C-5B79-268F-B6E1-A46D8390DACD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F83651-B84A-0915-3544-922C2D23244F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DBEA27-4909-55EE-16BB-D86509B7286B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922E68-256E-520E-BD1E-7DEC723CBC61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FBD8962-51A2-F749-9AA1-CA4D2BF8A4BF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97788A-390C-9103-C28C-E74C80D41D33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B0C3192-4BCF-8C68-0258-9EB2952A68E1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D07FB7-665C-8BBD-3DEC-99177DFFF252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169FFC-694C-CCCC-45D5-C167C7F842E6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33E35CB-75BD-F1B8-7EEF-CA07D5FAA514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F1D0CB-B681-F1AC-050F-1E66549F54D7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E5A2E5-DA17-F7BE-DDA2-943FF2139EF5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B27E35C-0EDF-5EC3-D232-C37AB90416EF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76B172E-47BC-E4B1-358A-1310D5261A03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9C1747-729C-4C7A-83B0-2FCE70921DA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D493748-1DCE-C837-736F-9A620E35966A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5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1A6B7-AEF0-58CD-DA22-6B2514DAA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D3DA0C-C227-5BA0-AEB6-BFB011B5A509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16DEB4-4E63-D8A1-331B-B62320DCFD9A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17ABB1-C067-67B8-05EB-F2BA722FD38C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3F93CF-86E7-655B-C325-BC6B1960B5DA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F33ECA-9F81-9503-B627-926C8510648E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C890C0-1011-283A-0C94-8F32A9C9F763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DB35BE-5923-921C-B7A6-12E08B67A9AA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36BE19-444E-E830-B681-C2E95F0F242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7991C6-94FD-D199-9BA3-D5882B566A25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3262B1-A5CA-EDEB-08E3-864F1471285E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48E3B-D849-8BE6-36A0-C4B4D1A5D526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EA1160-3BC2-4D83-EE92-8345A8B5E011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80BE305-34B5-0553-6B2A-175417AA1301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49AA11-B74D-D84F-7E45-273C9482B8FF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20752D-AB9F-0D37-14A8-4A181719C14C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A3DD0D-42C3-95B0-6DE1-EBDA7ADC48BE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C9FFEDE-8149-2A31-5214-63333C648B6D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3E1AF5-9E28-8F85-6F32-19FA0D771672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CDF59B6-87CF-82CD-5FFF-50A338806EFC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729993-B71C-A55C-9A42-6F630A48EA44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E3626A-5E32-65A5-C207-1491701BA0DF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225FB5F-5469-2DC6-0B25-7F046A8A34D1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E28BD7-B78F-1F65-A7AA-434BBA43D7FE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C4CA5-C195-C3BE-349F-B3F33B2153F3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F265525-8DD1-89B4-C506-E7EAD21F10ED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180A594-F25D-D13F-903D-2745A3A9A59D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B425F3-84AA-C331-391A-7BB8EF6B92C3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3944A33-3201-AB09-CE3F-16509D458AC8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6649CC-16C7-617F-CB28-0CE5F1D48AE4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D3199BE-260F-C8FE-F12F-9EFFFE68CD77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7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F972A-8FF4-BC5A-0937-1350FB88E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5730F5-A6D8-8FE7-D81C-197B81EFF8DB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C683B8-E01F-7739-82D9-D561526BD601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CFD2BF-FF60-14AE-29E3-409EC370BD59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A970A0-9EF1-6619-1802-3737224E13A9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9FCDE7-0592-DD78-0555-C91BF611BC22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A5AA45-A061-7130-DACF-D470DBB81BA2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37D8191-74A2-3254-E093-CC93EB294112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B743C4-0A54-3C69-7EBB-3C5E05340944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601725-DABD-8236-EBDB-C4E9A29E3305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D7600B-EDF0-58DC-6D15-18D44203B076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7FAB38-F2FA-CC23-4AE5-26A4E7029821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EF0DE2-2986-86E8-253D-75448E3BA53E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648F17C-565F-C0B7-562C-D0D62A68EEC4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901B47-B71F-1522-74B5-D391C665F6B7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659A0C-A7F1-77A8-D375-A3EFC41FE780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0A03FF-5CF7-7B7A-EBB8-8BAFCB5B962F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89998D-797D-DEDC-8D2D-7653B329E18D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C7CC14-6824-F2E8-2FE5-A722917FCD8F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537AF0C-1440-F78E-07F3-83012772C399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3A19DB-B996-AEE5-F27D-D2B0EF28325E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D49DDB-27BE-EA92-2CD6-E5A5697CA17F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DAACBA3-0B1B-E5A9-701C-FB4EC748F84E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8E081F-47A2-033D-2D7E-9AB4446A2171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A4AE57-8F2D-5ABD-A8B2-C6EE003CCB2A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2AC046D-E6F7-E0E4-A821-B9C7904CCF4D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60CEA6A-9065-4B1C-907C-D97A5A1E8846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DDA305-57EA-4129-E801-7A0A559136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6EDA1E8-1FC9-73E8-9D41-49CE97CB4FF3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8323336-9527-10FA-65CF-06B3D701C250}"/>
              </a:ext>
            </a:extLst>
          </p:cNvPr>
          <p:cNvGraphicFramePr>
            <a:graphicFrameLocks noGrp="1"/>
          </p:cNvGraphicFramePr>
          <p:nvPr/>
        </p:nvGraphicFramePr>
        <p:xfrm>
          <a:off x="3705729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EA2FF2-052F-DB70-114E-2C0AAD0AEEE3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BDB346-AC88-3668-9DEB-7DA99441895E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413400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F3D628A-AE08-17E1-02B3-2D40A0449472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52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2C558-A729-9464-63BA-DEB09FC3F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193882-C029-2109-D540-1E3CA115A7DD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24D0A7-7FA0-A427-A7CC-D11BFB6E4228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E05873-A62D-65B7-02AE-BD50CF69CD9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862F99-1E6C-94AB-D707-19D3930B81AF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A6D2F6-F6C3-0DBE-3E8D-09A6ED6C69CE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C95B47-7F62-C976-BD14-BEBE79CD44B1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78B610-5DF2-1734-0F44-CAF51C4BD96E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D5165B-26AD-1932-AD8A-209217A159B6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8116F2-A837-F483-791F-DC77A5660341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163E01-947F-4DEF-55CC-AF32C7693822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4C4A85-2798-AD90-E584-6D167F1DEFB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BE6828-3412-0428-0843-B40340909285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0110613-79E0-C4C1-5713-DA1406BBAE4A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FD48D0-AD9B-5987-F22B-8EBDDF272BF5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7B55C6-A0A2-8CEF-9218-F8C139C810E7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DF463B-8344-7F89-AC14-AD843CF4A176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CE0D9DF-A477-A875-4077-DEC32ABE8E55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224DBC-F247-70AD-B293-23A39F6EAE99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EBFB458-21FC-4395-47A5-0B43EB08F5B6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01CB91-2508-1BA9-470A-A60A1D24CB4B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E0F1AF-4B80-6264-6282-E383E2B10D83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9B6D58-D46A-15E9-C6BC-A1D6065F9A55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013730-A017-98F6-6C1F-1842197AC34B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EC1AC7-FBD4-D47F-74B9-4AE0516EAD74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124E7C9-A9F2-6A06-1E72-4C25978B66D5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2515E79-0A48-5DEF-885A-568335C8EE84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396FA6-B5D2-1582-48CB-B1B5A216C182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DBE198C-5534-8F10-9464-12BDC797896B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BCA312B-7CB3-9FF5-AF33-FE1FDBD80F8C}"/>
              </a:ext>
            </a:extLst>
          </p:cNvPr>
          <p:cNvGraphicFramePr>
            <a:graphicFrameLocks noGrp="1"/>
          </p:cNvGraphicFramePr>
          <p:nvPr/>
        </p:nvGraphicFramePr>
        <p:xfrm>
          <a:off x="3705729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42E262-C7FF-5933-2FEF-C32537EB979C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94C804-11D0-533E-5D46-85E4EC073A0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413400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EEBA597-8CED-2FCA-D35B-9B5A561FC44F}"/>
              </a:ext>
            </a:extLst>
          </p:cNvPr>
          <p:cNvGraphicFramePr>
            <a:graphicFrameLocks noGrp="1"/>
          </p:cNvGraphicFramePr>
          <p:nvPr/>
        </p:nvGraphicFramePr>
        <p:xfrm>
          <a:off x="2948040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B49A3C-CD15-5314-A173-4EF19F3D7D56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180721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E074CF-2919-9D8F-A4D7-F5B27ACA363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3387270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93F011-95A2-6093-2807-6D73B6BEA6FB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5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5E881-EB80-D962-F950-5C4F81786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303B8A-1431-F07F-5CC9-F89FDBE59802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3035CB-BBCE-CD45-A4D4-9BA00723ADD7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9A4D17-044A-08C9-DF07-EE987B099D85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986971-CA40-D51C-6C91-714626A511CF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F8412F-472D-F280-B477-8149D361CB73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35A53C-3C37-25D7-D535-933D7A28CF9B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4E5FA2F-0A8F-9AAB-7899-A77C08C94678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229156-186E-D66A-1D40-D2EEE0C474BD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3C0E07-0C87-77E6-33CB-8F6034B2B2A0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1615C0-19F0-C794-89F1-DC70186DF61C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BC51E4-60D5-CCD6-5D3E-5FA0F446255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418F95-F1FC-2282-C4EF-746A32587F00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0A51692-F018-D0C1-E8F4-619240859560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3DA213-9C88-9076-7872-5E69D52AA9F2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5908EA-A1D5-AB97-EDC3-4C4191D5F01E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28C57B-76A1-DF60-FB85-AA979B423A3C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A69C2A0-E97F-3A5C-8A64-97071A868A46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1754D-C5F1-FC6E-D3F6-B5066EEA864D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CD6ACF0-444F-27C3-4C8B-4DF30BC28D84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AAF16A-3C61-8553-CAB9-DFF6B4671FDD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E00F7F-D19D-AE5A-B2F3-0DD11ECA51E8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96FC7E6-A9DA-6EA3-17D0-2DAFB0F51653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50CFF-335F-43F4-FF9B-D14805985E2C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B3889A-74F5-6ED2-FEAD-684E947B8331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4F5CBAC-801D-34E5-C299-18391621F032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843532B-FE46-C794-8205-D2088F87AEF5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549A89-7470-4EB5-C6CB-5D445B8BD562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3094EA0-0174-4E1D-9BAD-39915654A598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B220D11-891C-02D6-73B8-4F59214EAC4D}"/>
              </a:ext>
            </a:extLst>
          </p:cNvPr>
          <p:cNvGraphicFramePr>
            <a:graphicFrameLocks noGrp="1"/>
          </p:cNvGraphicFramePr>
          <p:nvPr/>
        </p:nvGraphicFramePr>
        <p:xfrm>
          <a:off x="3705729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8C28AA-604C-A9B4-091D-4D88E8E00103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AD7AE2-375E-1C70-4E18-0230C47174D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413400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90B11A1-02C2-CA56-06D0-75DEC5FC847F}"/>
              </a:ext>
            </a:extLst>
          </p:cNvPr>
          <p:cNvGraphicFramePr>
            <a:graphicFrameLocks noGrp="1"/>
          </p:cNvGraphicFramePr>
          <p:nvPr/>
        </p:nvGraphicFramePr>
        <p:xfrm>
          <a:off x="2948040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C4BF21-A331-BC7B-9C9C-7EBD8F830832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180721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BFF4EF-68C0-F28C-A8B8-B58D230279C0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3387270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2AFF992-E670-2353-D1E4-AEE56BD8AFCE}"/>
              </a:ext>
            </a:extLst>
          </p:cNvPr>
          <p:cNvGraphicFramePr>
            <a:graphicFrameLocks noGrp="1"/>
          </p:cNvGraphicFramePr>
          <p:nvPr/>
        </p:nvGraphicFramePr>
        <p:xfrm>
          <a:off x="432572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086CB1-8C7A-54B1-4EFA-B33D2D566280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3852630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7169858-E9FD-335D-2B3D-1CB51109ADF0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23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A35E0-0C0C-4C86-D888-177C2A85D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B1A2D2-D604-3626-AEF3-B2CBC41DE472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567580-28D3-127E-A000-35BC5624ECBA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DFBC66-9AF7-A028-FBD5-B75F24FD592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F6493D-9741-75D6-D41B-D79A8DC864A5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C46D9B-CEE5-0FEA-961B-4337BDBDC5AD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F2D015-99D7-9E8E-EBC5-FD1BCCEC65A5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761DD95-6CD9-4DB0-1B81-CC9136C059D8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A5972C-FB48-8263-65A1-A44F3CA1FF9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95E322-8559-78B1-DAA1-8227780A6BD1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27977E-B7A8-4EDA-DB94-7710D2097857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1E2B54-7235-0E3B-BA32-721212DF44BF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831B46-9461-B8ED-96D8-D3792C1C7DF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C4B220D-63A5-FEF1-88F6-F88786326DC3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5DBB95-0864-A040-4E34-9A9ABDF0C4A0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EE7FC0-DA4C-110A-84C0-F85936177FF3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FFA9FB-1A67-1212-4B16-1417A1D3DE78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8A15EF5-B865-708E-C0F6-3EDF3387EC5D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07807E-B967-D636-0837-19B86D351832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10B6A53-B956-7571-BF04-FB97F1152C61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05D26-7205-1DB6-3D96-71FA15F32F11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1AC558-A369-9355-48E5-5B03BBB58F5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BFFC2A5-EBB7-3E63-D4E8-60CC150E201B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938B74-CE94-9704-0AE4-6262098B6360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C24B0E-169E-E32C-90AB-59A63E4FFDAE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8CF394A-BD44-C3C0-FEE8-9FFB0AADCF11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75ED5C7-9E5B-5F8F-2F9E-82C28F6421D5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5F6A90-62B9-E001-93E1-BB2361E97999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259BDE2-D762-2154-8056-B9FE14DBE454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BEC3BAF-5EFE-D2A1-2912-2EE99E7A5259}"/>
              </a:ext>
            </a:extLst>
          </p:cNvPr>
          <p:cNvGraphicFramePr>
            <a:graphicFrameLocks noGrp="1"/>
          </p:cNvGraphicFramePr>
          <p:nvPr/>
        </p:nvGraphicFramePr>
        <p:xfrm>
          <a:off x="3705729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D889E8-046E-DA59-DAC9-C0A0F6FC70FF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5510DE-DCFA-FD54-8BBB-279F5E2BD0E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413400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4F77A61-0D83-5BAE-BE59-BC0D59A6D299}"/>
              </a:ext>
            </a:extLst>
          </p:cNvPr>
          <p:cNvGraphicFramePr>
            <a:graphicFrameLocks noGrp="1"/>
          </p:cNvGraphicFramePr>
          <p:nvPr/>
        </p:nvGraphicFramePr>
        <p:xfrm>
          <a:off x="2948040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2F1D3B-EC37-03B3-2CBD-7E4CB54019AE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180721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E0F620-C769-D4FD-8657-03EDC60DA233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3387270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0D0F8A6-F355-47E9-4CBA-B2AF8778C766}"/>
              </a:ext>
            </a:extLst>
          </p:cNvPr>
          <p:cNvGraphicFramePr>
            <a:graphicFrameLocks noGrp="1"/>
          </p:cNvGraphicFramePr>
          <p:nvPr/>
        </p:nvGraphicFramePr>
        <p:xfrm>
          <a:off x="432572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2F2405-8279-231E-3110-DB3EAB3FC015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3852630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6BB5B44-FA8B-95B3-623C-E52E849510E3}"/>
              </a:ext>
            </a:extLst>
          </p:cNvPr>
          <p:cNvGraphicFramePr>
            <a:graphicFrameLocks noGrp="1"/>
          </p:cNvGraphicFramePr>
          <p:nvPr/>
        </p:nvGraphicFramePr>
        <p:xfrm>
          <a:off x="4450352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80634A-96F9-E1B9-746F-92EB5C009C74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4669967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6862AE9-8A9C-B809-7589-DCA754FC8C3D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92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61D2-E917-945A-900D-DDEACF5BC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2BF33-59D8-F9F5-9826-F7CCCA8EBD72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844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69C80-47CE-E95F-D3B9-3C459D4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51FDF0-477B-1819-9AF8-FD07BC4769E9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09F3B1-CAB0-183C-3525-EA186A50330E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DA988C-AA6A-6795-6C04-5AF5FFF4F9E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C3002F-82AA-D3BF-F3F8-69A6A567EB84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59D800-640B-21AF-911A-873E694460EF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0D4BA2-7862-9635-7E4E-6ADDDF4750BC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9BAEABB-F3CF-C114-F593-45C55404F2A0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F62360-48A7-27ED-C5A6-A8E864E2BAD2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DB0020-B228-0576-16FC-DC4ECE1924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1111D-2132-9508-6D73-30E7807AADC9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1E43F1-DBCB-64B8-1BAA-082718C6129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C7AE14-2D70-07ED-9503-EA1A14F6E5B8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37B3C14-0B4B-B667-E274-B8679585BF25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C1241C-D29D-098E-9643-1B0A1F8EAF46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AEB611-3D03-D1F9-FBA3-80FB23EB1684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57AD4A-5338-4FCF-78D6-5ED0BA117F6D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68B5043-7C68-9FF4-4CBF-F8079CF99483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78945E-EC78-DE87-EC5B-24BAE270B100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5CE9EBB-2EAB-1134-61B0-F4B7BD21C44A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AE5C14-FE7A-D640-C7CD-C0477BB56C62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818A7B-4AB0-2B84-8103-C11EC9F00709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A69FA40-57F1-08BD-9197-33E2D52811DC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C5C78D-55FB-8F34-1873-3982DB64C90C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E0B0E9-E44D-EEEC-83CB-2925E0F1C7B6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5EF3758-0D27-C187-808F-CCD15327E206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3CE6C0D-DFB5-2193-CCE3-A20A36321AD6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4779C0-D099-55E1-6669-B146414AE30F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25F3D7C-2581-77AF-2369-5AFBE1432BF5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40851F7-D9A6-A52E-90F5-C5BF6C162319}"/>
              </a:ext>
            </a:extLst>
          </p:cNvPr>
          <p:cNvGraphicFramePr>
            <a:graphicFrameLocks noGrp="1"/>
          </p:cNvGraphicFramePr>
          <p:nvPr/>
        </p:nvGraphicFramePr>
        <p:xfrm>
          <a:off x="3705729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EE321C-2235-AC09-C09B-909FDD602721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2B70FC-2633-B4A9-A13D-492E619E8392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413400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A7F0DB3-DC5A-04A4-C7C9-C27890C4966D}"/>
              </a:ext>
            </a:extLst>
          </p:cNvPr>
          <p:cNvGraphicFramePr>
            <a:graphicFrameLocks noGrp="1"/>
          </p:cNvGraphicFramePr>
          <p:nvPr/>
        </p:nvGraphicFramePr>
        <p:xfrm>
          <a:off x="2948040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2E399E-1777-7B4C-345C-6CB78868E5C3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180721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ECCBBC-E235-E80C-737E-F65A9831962F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3387270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4899761-C135-A511-50C5-A09C164B59B1}"/>
              </a:ext>
            </a:extLst>
          </p:cNvPr>
          <p:cNvGraphicFramePr>
            <a:graphicFrameLocks noGrp="1"/>
          </p:cNvGraphicFramePr>
          <p:nvPr/>
        </p:nvGraphicFramePr>
        <p:xfrm>
          <a:off x="432572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E4649F-7193-088B-B785-C1B15C71595A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3852630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35317BC8-4B25-CD76-0ABD-04C75C84AD15}"/>
              </a:ext>
            </a:extLst>
          </p:cNvPr>
          <p:cNvGraphicFramePr>
            <a:graphicFrameLocks noGrp="1"/>
          </p:cNvGraphicFramePr>
          <p:nvPr/>
        </p:nvGraphicFramePr>
        <p:xfrm>
          <a:off x="4450352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86CDB0-ED59-7778-345F-C199A886197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4669967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901A7F17-DC03-0C97-E029-937A6DB6DA3B}"/>
              </a:ext>
            </a:extLst>
          </p:cNvPr>
          <p:cNvGraphicFramePr>
            <a:graphicFrameLocks noGrp="1"/>
          </p:cNvGraphicFramePr>
          <p:nvPr/>
        </p:nvGraphicFramePr>
        <p:xfrm>
          <a:off x="5177567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C3C72A-671C-0923-8FD6-B0B765E0BB0C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4764950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DE5F65A-7F62-8666-7475-666F9FFAB2F3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97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5DCC8-E04B-2C84-EB90-C862C6593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A39E52-FC4C-9B25-DA08-B678E7186DD2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80E09B-2B96-0504-B160-2ACDFD0A9254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0E3408-FABB-21E9-FDAA-B77C7D7E1280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4F08CE-3940-C9C3-E25F-1A45918385ED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054EB5-6746-B0F8-7628-1C500DCFA08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A1F15D-5F87-FFC3-EA0C-2C5D5C6992E3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046D29-8F6E-855A-DD08-FE1337ED7CF3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A8FC91-83F7-E5C1-0FED-F3A191DD6FB6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A0826-4D22-876F-82F4-845E7222F03B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6D47B5-4605-3737-3ADE-A8CAB314FAB0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CAF099-19D5-2681-D344-5177ACC179C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E754DA-0028-1BCE-C5DB-34C8448205E3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BC20E1E-8CC2-849E-7A3B-093A740C9889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151E44-59AF-6CAD-E1D0-9BFBAAAFE33E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58047-E65A-83C1-3D9D-8820736B3848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42767A-B838-3119-E658-59974A3A9AC7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614491-B802-4965-5820-A14180C3E6CD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6AB126-ADF0-AE44-C78A-E10D9BC2DA3D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7A75F40-EACB-6493-4417-01B8F173D8CD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7457CD-D78A-25C6-CE5B-A78EBA01F41B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C7E2AE-01DA-7300-3816-559D12E97451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07E0471-3551-D023-EE0B-AA0465AD5FD1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96D4BE-B293-428D-FE4D-61F78ED5CCFB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AA4892-D0E3-8211-C674-C16B8651A92E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3AFEDD7-4B3C-6850-591A-D2BC7BA14DB5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7FD1D42-92E5-E8E8-B189-2DA3D6C7A15B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CB3FCA-803D-0063-2418-33CE6B1563D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CFBA7865-43E9-3692-0DBB-83293707B713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C805FDD-C019-45EA-275C-D077BF6A8FAA}"/>
              </a:ext>
            </a:extLst>
          </p:cNvPr>
          <p:cNvGraphicFramePr>
            <a:graphicFrameLocks noGrp="1"/>
          </p:cNvGraphicFramePr>
          <p:nvPr/>
        </p:nvGraphicFramePr>
        <p:xfrm>
          <a:off x="3705729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684F25-3CD4-021D-2225-3F81D248FE4D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E6FE39-7AC5-3D8E-6208-BD9B71AFE169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413400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66368F2D-6430-5904-9EC3-389AFF04CF32}"/>
              </a:ext>
            </a:extLst>
          </p:cNvPr>
          <p:cNvGraphicFramePr>
            <a:graphicFrameLocks noGrp="1"/>
          </p:cNvGraphicFramePr>
          <p:nvPr/>
        </p:nvGraphicFramePr>
        <p:xfrm>
          <a:off x="2948040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D451B-329D-B08E-4899-27BC7E10554C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180721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855131-CB11-8B56-6BEB-B10690534283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3387270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B5D43EC-C5E0-0ADA-37B9-2EA397168F73}"/>
              </a:ext>
            </a:extLst>
          </p:cNvPr>
          <p:cNvGraphicFramePr>
            <a:graphicFrameLocks noGrp="1"/>
          </p:cNvGraphicFramePr>
          <p:nvPr/>
        </p:nvGraphicFramePr>
        <p:xfrm>
          <a:off x="432572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004C71-14BC-E872-2C3B-32EA87B5E96B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3852630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F4456628-78FA-3868-F249-EB3CB47297C3}"/>
              </a:ext>
            </a:extLst>
          </p:cNvPr>
          <p:cNvGraphicFramePr>
            <a:graphicFrameLocks noGrp="1"/>
          </p:cNvGraphicFramePr>
          <p:nvPr/>
        </p:nvGraphicFramePr>
        <p:xfrm>
          <a:off x="4450352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B0AF73-3B7D-9056-7FAC-F3CD0F875268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4669967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BF57F3E2-17E4-6291-62AB-67807AD64E7C}"/>
              </a:ext>
            </a:extLst>
          </p:cNvPr>
          <p:cNvGraphicFramePr>
            <a:graphicFrameLocks noGrp="1"/>
          </p:cNvGraphicFramePr>
          <p:nvPr/>
        </p:nvGraphicFramePr>
        <p:xfrm>
          <a:off x="5177567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B9D265-9C69-4270-BB10-13897D0A613E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4764950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97BC640B-7647-334C-142B-6D543D1842BF}"/>
              </a:ext>
            </a:extLst>
          </p:cNvPr>
          <p:cNvGraphicFramePr>
            <a:graphicFrameLocks noGrp="1"/>
          </p:cNvGraphicFramePr>
          <p:nvPr/>
        </p:nvGraphicFramePr>
        <p:xfrm>
          <a:off x="4437286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78579B-7016-160F-7718-AF31F4839617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>
            <a:off x="4669967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F7A537-48E4-FB40-5898-D68EE2F6E4BA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flipH="1">
            <a:off x="4876516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E784CDE-9D3D-65FD-8708-34200E093D62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79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78DE6-2FE7-C4FF-A42F-9A98654BC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0B5DC-B0CC-1FCD-3AF5-2402D7860DAC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48A9F6-4518-6128-BC30-DEBDC02CBB21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F65C46-063A-D56F-5408-C29A776F137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A3F607-B96F-4773-ED5A-154DD9CC4580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81D1B2-297D-DDF0-2622-AD03C6E6EDD3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FE77064-9195-550A-D223-BB38354E2779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24ED436-5E45-D1B1-AA27-5450583B95CC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A3F401-5465-D3F9-25E4-A7CF62A04DED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B69448-83FE-F926-8BEC-D95FCC767A1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DC776F-E3A2-D72C-3723-F861BD12C461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5E87A3-0FB8-EEC2-3239-150854C3D0BF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5849EB-39DA-9E4D-442B-16A3E2143C4F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C6DFF9F-30ED-765B-E9C5-60970C6A6E2F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A08054-119B-AF31-20D6-553C666564D0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C73240-2B42-DD1E-1655-9D2E3800E8A3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C0FAD7-4C63-D2F0-2580-B5AB0DAD70B2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8A06C54-52A7-CF22-D5A6-6FF53E692EF6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5DD084-05A2-E4F4-41BB-61922A5DE79C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9884400-F766-DA18-E20E-A72C0F25576C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7A51E2-A82B-DF9E-B9ED-64F80094FB93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5A4097-53FE-4E3E-13E6-15ADCCF3AA4C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CB5A46C-5F0D-4D56-4B19-8A959F0C3EBA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9C4003-968B-0198-FB51-FD4714D3B191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5791E8-D222-87B8-FB29-A86A522E92B1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670C30B-849A-0252-5AC5-00D6A6C9A0C1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82025C6-E73D-A159-E0B0-8EBDB0E1BE19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190E37-D6BD-07EE-0574-0514A69C7E9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9EBB90B-8B27-7BA0-5648-179781B0AA3B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3D615D1-9FF2-19FA-D72F-46FD45DBCFB9}"/>
              </a:ext>
            </a:extLst>
          </p:cNvPr>
          <p:cNvGraphicFramePr>
            <a:graphicFrameLocks noGrp="1"/>
          </p:cNvGraphicFramePr>
          <p:nvPr/>
        </p:nvGraphicFramePr>
        <p:xfrm>
          <a:off x="3705729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11FF0A-CF23-64BD-0F26-0994F398B60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E99F7-E89D-FF1E-00C3-E85CD7BA074D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413400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1FD5312-E526-9530-CC3D-6426C94C56F1}"/>
              </a:ext>
            </a:extLst>
          </p:cNvPr>
          <p:cNvGraphicFramePr>
            <a:graphicFrameLocks noGrp="1"/>
          </p:cNvGraphicFramePr>
          <p:nvPr/>
        </p:nvGraphicFramePr>
        <p:xfrm>
          <a:off x="2948040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E71B3E-F549-7801-C066-00791400D434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180721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4AFB3-BF18-6CBF-BDE5-FDD39F7AD3C4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3387270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C9041C6-78F6-1075-99AF-A94162D71D69}"/>
              </a:ext>
            </a:extLst>
          </p:cNvPr>
          <p:cNvGraphicFramePr>
            <a:graphicFrameLocks noGrp="1"/>
          </p:cNvGraphicFramePr>
          <p:nvPr/>
        </p:nvGraphicFramePr>
        <p:xfrm>
          <a:off x="432572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5E151A-6D26-E7F9-99D7-914402F20995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3852630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D2FC5B9-57C0-14A1-E802-0BDB8A89D8E1}"/>
              </a:ext>
            </a:extLst>
          </p:cNvPr>
          <p:cNvGraphicFramePr>
            <a:graphicFrameLocks noGrp="1"/>
          </p:cNvGraphicFramePr>
          <p:nvPr/>
        </p:nvGraphicFramePr>
        <p:xfrm>
          <a:off x="4450352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1B054D-A8A5-70C8-834C-F70648E26DDC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4669967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6A2AAA0-5B5F-84FA-E19E-66640FDFD3FD}"/>
              </a:ext>
            </a:extLst>
          </p:cNvPr>
          <p:cNvGraphicFramePr>
            <a:graphicFrameLocks noGrp="1"/>
          </p:cNvGraphicFramePr>
          <p:nvPr/>
        </p:nvGraphicFramePr>
        <p:xfrm>
          <a:off x="5177567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9A1BF9-5406-4BE7-EC26-ACE1B1846EC9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4764950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0C6A220-E1D9-F093-B838-F6FB628AD685}"/>
              </a:ext>
            </a:extLst>
          </p:cNvPr>
          <p:cNvGraphicFramePr>
            <a:graphicFrameLocks noGrp="1"/>
          </p:cNvGraphicFramePr>
          <p:nvPr/>
        </p:nvGraphicFramePr>
        <p:xfrm>
          <a:off x="4437286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81768D-36F5-4036-7260-86DD577BF8C4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>
            <a:off x="4669967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A4F20E-9405-D327-6238-8123270D9F48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flipH="1">
            <a:off x="4876516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F19B372B-4187-2EEA-B56C-E59C6F4D9068}"/>
              </a:ext>
            </a:extLst>
          </p:cNvPr>
          <p:cNvGraphicFramePr>
            <a:graphicFrameLocks noGrp="1"/>
          </p:cNvGraphicFramePr>
          <p:nvPr/>
        </p:nvGraphicFramePr>
        <p:xfrm>
          <a:off x="3046884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44EF71-7223-717B-C325-344DD0BAA61C}"/>
              </a:ext>
            </a:extLst>
          </p:cNvPr>
          <p:cNvCxnSpPr>
            <a:cxnSpLocks/>
            <a:stCxn id="41" idx="2"/>
            <a:endCxn id="53" idx="0"/>
          </p:cNvCxnSpPr>
          <p:nvPr/>
        </p:nvCxnSpPr>
        <p:spPr>
          <a:xfrm>
            <a:off x="3387270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CE66CE-E1C4-081E-8DAC-0C57094E2378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flipH="1">
            <a:off x="3925344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61F12A8-B493-F6B1-EF31-00953803C9A1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97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187D8-BD51-D399-BF2A-C5FFEFAE3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760242-5925-BCCD-83D2-0F7C7FAB790E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114417-96B2-35DC-5609-3ED32B6CACFB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09706A-5432-9984-21EB-3A819EB66E68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8BA2F6-47EC-EBBE-9985-8C8F7A940B7F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C8990D-38AB-240D-2CE1-9133C45D69F4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909BAD-0D69-C4DA-4307-BDF86BAED4FC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8D6704-866F-58BF-2975-70A85C087747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B0ED93-AEB2-ED8F-6AEF-807CB58DCDD4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1FF7FC-1560-BACE-96A7-26B903BAF1E0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CB835C-95EB-646A-A54B-4119A70D13D7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74C507-360F-FD5F-6168-63C82D2E8BAF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44ED0B-8EB6-22AC-3AFE-9C2773423218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F271E91-5898-FCF0-7822-1BE57FA2A57D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08A885-8D97-DCF4-FD69-61C7E17DFA45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A7D082-21AF-0254-255C-79F3039FBDC3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340E2F-5447-0560-B728-A0DA9B4F2A37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50EAEC4-ECEA-F209-7AC3-67698A52BDFE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012A92-E7CD-1638-E4E2-C003D68BD33C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A0C3D65-E92D-4B6A-23BF-BCA7FFDDBF10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9910EE-B503-BAC2-2B2F-DF03752D9B4E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2389B-B8A2-13E6-C5A2-9652E1712CE6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E8A9419-FFA5-90E1-CBDA-7F01DF620278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96A084-1A0F-3105-7A58-824DE8CED432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CBC90-FC4A-F9C4-F0ED-B86260DC6C2F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5D914C4-F1A9-DE67-E62C-46D7587C615C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DB2FA03-C4CF-138E-AE19-4E29E22F3D90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6FDBE9-3AFD-5B05-AB4B-E522F3A213B3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52F818D-A3A8-7532-04BA-6DDFB6CD03AA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F190A6E-F5DF-9763-92DD-16424CA2CDA1}"/>
              </a:ext>
            </a:extLst>
          </p:cNvPr>
          <p:cNvGraphicFramePr>
            <a:graphicFrameLocks noGrp="1"/>
          </p:cNvGraphicFramePr>
          <p:nvPr/>
        </p:nvGraphicFramePr>
        <p:xfrm>
          <a:off x="3705729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34DA18-E041-10BA-3208-5ED46D32E73C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247B43-4F7B-C4C6-C508-82B889B4D3F8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413400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ADFDC45-FFAC-73CE-3288-E2C1DC1EAAB2}"/>
              </a:ext>
            </a:extLst>
          </p:cNvPr>
          <p:cNvGraphicFramePr>
            <a:graphicFrameLocks noGrp="1"/>
          </p:cNvGraphicFramePr>
          <p:nvPr/>
        </p:nvGraphicFramePr>
        <p:xfrm>
          <a:off x="2948040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6CE692-60DB-729E-8D33-214B06E8A8DE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180721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BBFDDB-4CED-0835-C665-0EE9BF62CD9B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3387270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D32F168-4473-65EE-33A6-435C36B77BF0}"/>
              </a:ext>
            </a:extLst>
          </p:cNvPr>
          <p:cNvGraphicFramePr>
            <a:graphicFrameLocks noGrp="1"/>
          </p:cNvGraphicFramePr>
          <p:nvPr/>
        </p:nvGraphicFramePr>
        <p:xfrm>
          <a:off x="432572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2B9EA2-10B3-AD01-EA7C-B8EDF8E7DA0F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3852630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8AA1E01-B017-CE7D-8998-9F47EFE2B5E6}"/>
              </a:ext>
            </a:extLst>
          </p:cNvPr>
          <p:cNvGraphicFramePr>
            <a:graphicFrameLocks noGrp="1"/>
          </p:cNvGraphicFramePr>
          <p:nvPr/>
        </p:nvGraphicFramePr>
        <p:xfrm>
          <a:off x="4450352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99BFB9-28DD-C250-77C8-0F869B52DC9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4669967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8B20798-D864-F9AE-7AC5-84B83439AE11}"/>
              </a:ext>
            </a:extLst>
          </p:cNvPr>
          <p:cNvGraphicFramePr>
            <a:graphicFrameLocks noGrp="1"/>
          </p:cNvGraphicFramePr>
          <p:nvPr/>
        </p:nvGraphicFramePr>
        <p:xfrm>
          <a:off x="5177567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706FFF-20C2-3FAF-CDF8-371ECEC73CD7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4764950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EFCC69F-8772-047A-8445-1AF2982BC495}"/>
              </a:ext>
            </a:extLst>
          </p:cNvPr>
          <p:cNvGraphicFramePr>
            <a:graphicFrameLocks noGrp="1"/>
          </p:cNvGraphicFramePr>
          <p:nvPr/>
        </p:nvGraphicFramePr>
        <p:xfrm>
          <a:off x="4437286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61BC0E-B4A4-744D-3392-FD9BA9867AB5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>
            <a:off x="4669967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84E92B-8E03-524A-2D13-5FB1E5270A90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flipH="1">
            <a:off x="4876516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1274DD34-28FE-2CB2-FA5F-3A0317E297D1}"/>
              </a:ext>
            </a:extLst>
          </p:cNvPr>
          <p:cNvGraphicFramePr>
            <a:graphicFrameLocks noGrp="1"/>
          </p:cNvGraphicFramePr>
          <p:nvPr/>
        </p:nvGraphicFramePr>
        <p:xfrm>
          <a:off x="3046884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E98C7E-639B-D0A2-2005-0A0247A1565F}"/>
              </a:ext>
            </a:extLst>
          </p:cNvPr>
          <p:cNvCxnSpPr>
            <a:cxnSpLocks/>
            <a:stCxn id="41" idx="2"/>
            <a:endCxn id="53" idx="0"/>
          </p:cNvCxnSpPr>
          <p:nvPr/>
        </p:nvCxnSpPr>
        <p:spPr>
          <a:xfrm>
            <a:off x="3387270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3027B3-3C46-E7D9-7563-DDE5A2FBE0D8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flipH="1">
            <a:off x="3925344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E561826-5ACB-50EF-60E1-7BC72DA84881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EA2C2ACA-0F42-AF61-487F-3B38B943D981}"/>
              </a:ext>
            </a:extLst>
          </p:cNvPr>
          <p:cNvGraphicFramePr>
            <a:graphicFrameLocks noGrp="1"/>
          </p:cNvGraphicFramePr>
          <p:nvPr/>
        </p:nvGraphicFramePr>
        <p:xfrm>
          <a:off x="711962" y="4669922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53C8037-C524-E6F4-1134-FF3BD0545A94}"/>
              </a:ext>
            </a:extLst>
          </p:cNvPr>
          <p:cNvCxnSpPr>
            <a:cxnSpLocks/>
            <a:stCxn id="27" idx="2"/>
            <a:endCxn id="92" idx="0"/>
          </p:cNvCxnSpPr>
          <p:nvPr/>
        </p:nvCxnSpPr>
        <p:spPr>
          <a:xfrm>
            <a:off x="1067446" y="4308352"/>
            <a:ext cx="1489000" cy="361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4CD951-BB9B-DF4F-4943-940247AFDE44}"/>
              </a:ext>
            </a:extLst>
          </p:cNvPr>
          <p:cNvCxnSpPr>
            <a:cxnSpLocks/>
            <a:stCxn id="53" idx="2"/>
            <a:endCxn id="92" idx="0"/>
          </p:cNvCxnSpPr>
          <p:nvPr/>
        </p:nvCxnSpPr>
        <p:spPr>
          <a:xfrm flipH="1">
            <a:off x="2556446" y="4308352"/>
            <a:ext cx="1368898" cy="361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8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D3114-9748-5AD8-F8C2-AA2029464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68AA29-68CE-D8B8-8350-185B822B94C4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5AAF3D-56F1-EA6C-4D10-4A1397DD7BE0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1DC503-5804-8AEA-BAC1-A29D12105880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1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DAFD7-A7C3-11AD-F56B-2CF065AFE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265F4F-1F33-4DFD-C1D7-E23ABFEAD4FD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25DF3D-EA28-7551-E2C7-93A682A702B8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279389-1A14-1C6E-BDF1-99944E26D7FC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564311-CB7F-7E25-2BBD-4AE323EBA0EE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FFF96F-39EB-A258-514F-99EDD681B5EA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8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22630-F145-AE13-397B-49FAD9DB4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95EF37-07D5-D7A3-EA0B-B620FA4D8933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9C8BA6-07FE-DC21-C4E3-947C3646CA0C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61BBC-9704-8DF8-7690-932D2DE3BF2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4D5187-CC4B-389E-B68E-60B1C7E15C70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18607F-F6E7-3FCF-9B93-24F275DC2B9A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4C776D-B0AA-9B8D-F102-19F48C43229B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A32817-7AE0-4B1B-C00D-817CC6806F6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9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E4117-70A1-90D9-1C12-721DA3FFC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4DAB3E-3A15-0A9F-1C2A-5AABCBD38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55000"/>
              </p:ext>
            </p:extLst>
          </p:nvPr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8CC370-B9B2-5988-4223-A8771DAB8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74701"/>
              </p:ext>
            </p:extLst>
          </p:nvPr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20B146-C655-866D-55CA-C5C363BCBFD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EA96F8-7A5A-C17F-1B89-19D1AF2C7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1050"/>
              </p:ext>
            </p:extLst>
          </p:nvPr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69FE45-0B28-D00E-1ADF-BDDC4B4DA2A6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DB4812-20BA-E607-813B-B44F3F7BD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97098"/>
              </p:ext>
            </p:extLst>
          </p:nvPr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4757911-0D89-6825-D7EE-0DF6CBC99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95525"/>
              </p:ext>
            </p:extLst>
          </p:nvPr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A9F829-3BDD-7ABB-EC87-80EC78C2D539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4E2FDE-2845-B6C7-E46E-15E26C34789C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9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68901-0D82-D101-9976-371B0D3BD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0452FB-4BFF-4BCF-0334-BC715A535670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FD0679-CEAC-B65C-72A2-FD0BB60F8222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4CBEAE-69D7-517D-C600-964435E9A2E8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177670-ED0A-C62D-08DD-36898E2AF095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218316-B30F-C7BB-1C49-20BDD604AAA6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3615EE-892D-A5B4-CE5D-DEFB2A59584F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8A418C4-CBF8-6566-151D-368B950FEAE0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9D58F1-7A5B-A3E0-C947-819DD082FC0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DD89B3-5CF6-CF08-8AE4-B6E3440DA0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250D8D-6243-2A12-C1A9-D3A5F197753A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BF2442-7D3A-F23A-5FF7-CA3C7956F630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08F9EA-5328-CF68-E087-0C5631427636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72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DB62E-9487-AA05-05DA-A7E7320BA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91F0D7-0991-72F5-097F-0435CB691B8D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E4C5DA-A4CB-32C5-5F69-16DC1DB98904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803190-121C-7241-5B44-BBC1ADFB6A1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6DF21D-BA15-4140-853D-BAE496FB07A3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6716E8-B34D-EEEA-418D-5C4DC620434B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6028AA-124F-7C86-DC6C-7163F653BCD5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43DA4C9-5CAA-28AB-5B0C-12DDF1CC8400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F9E77-2128-262A-8383-E6F261228C1D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7EF467-A79A-F360-7B84-951E4D349594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E98CEB-B8A3-87C5-AA5C-336E4CDCF696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04CF5-C374-4BB8-B34C-EF49CF107B0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8AE434-FFC4-4576-E108-AE10BFDE422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31C63BC-2C83-5987-2C92-ACAB61CABEAA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65EF83-1048-269E-8C6F-0FC90C5E4014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8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0E9D5-41B7-B389-5975-0DEC4C481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412AFF-89E8-C8AB-59EB-A2D688350B24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C71614-B86D-6437-508B-A7DD61862615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F28A31-2AC5-1224-87F6-89382E9BA33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969F4B-3ACD-2EBA-AA05-FC2C2D98A17B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712F3F-6CCF-7243-A9F1-E626DE5FBC64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5B849F-3715-8538-71CD-F649AE075AA9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4A128A5-D1F2-EE18-AE09-CD633402620B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4C0ECE-B7BD-0D32-11EC-531F60C67E11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4AAC48-CE27-F055-0546-9140D18A420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AF29C0-F1D1-C34F-81EF-F1B1F3EE00F4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4ADB04-D455-C80F-1420-9FC2D911B935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56C4FB-66A4-2981-4E7C-8C2431803308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45E9CD3-CF72-6052-46B6-7EB2AE702D93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6D1C46-1C20-32A1-D48D-81D2DB418D84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660FA9-B0AA-A823-2242-C434540219E7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898E4-6846-D1A4-D6BE-99FCA131834B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3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838</Words>
  <Application>Microsoft Office PowerPoint</Application>
  <PresentationFormat>Widescreen</PresentationFormat>
  <Paragraphs>646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Ravelo</dc:creator>
  <cp:lastModifiedBy>Stephen Ravelo</cp:lastModifiedBy>
  <cp:revision>2</cp:revision>
  <dcterms:created xsi:type="dcterms:W3CDTF">2025-02-12T18:55:55Z</dcterms:created>
  <dcterms:modified xsi:type="dcterms:W3CDTF">2025-02-12T19:46:57Z</dcterms:modified>
</cp:coreProperties>
</file>