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121" d="100"/>
          <a:sy n="121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E64B-6C58-30F7-4D54-572D4D12B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57593-2848-35DC-0531-C2D5B3C8A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2ED27-5DF9-0E36-973C-00113F5E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9D3C-1EDE-644C-AA9E-C57047A9564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D2E32-EF5D-57D4-E12A-5929F5E1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87863-2CAF-A20F-57C3-2A5CB8AF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47EF-8262-F548-9A08-FC80D840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1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3A19-E436-50C7-895F-9FFF2E2E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8FC1-D8B6-227C-884D-95F27B70F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A85A2-CEB3-9707-4BAF-0036B76E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9D3C-1EDE-644C-AA9E-C57047A9564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B4EC-228E-D3AB-7D4F-9309B77E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BB9A1-331E-3D39-EC57-AD4B75A0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47EF-8262-F548-9A08-FC80D840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B7857-06B1-B61F-B618-3A8D571B5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3B3F3-5A00-A705-49AF-BCA161692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1C330-7B69-E5D5-5469-C2B37A4C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9D3C-1EDE-644C-AA9E-C57047A9564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7BCF1-5178-B97E-459C-4AC44991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467A-4596-2FF6-4779-F5FB27FD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47EF-8262-F548-9A08-FC80D840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374F-A322-6431-032E-D16406C7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43FD-67B2-CE70-3C89-C4353B04F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C2F13-E2E5-4BC6-DBFE-EECAC760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9D3C-1EDE-644C-AA9E-C57047A9564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03E24-84DE-25C5-6C6D-AA0866F6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3A84-3BA6-864C-1992-69919506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47EF-8262-F548-9A08-FC80D840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1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C63C-F177-C57C-2676-10B6941A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433A7-8ECB-A6E2-74D1-1005AD3EC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2D1AE-0A9D-4BBA-24A0-B0C4DBDC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9D3C-1EDE-644C-AA9E-C57047A9564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77762-6D2F-993E-56B1-C22A5994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18B42-504B-4EC5-3F41-3CD55E72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47EF-8262-F548-9A08-FC80D840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8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0524-478C-02FE-E9E4-94657077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7CF50-ACD0-CCDC-07B9-4C2886ED0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77B25-207E-0442-F671-C6B6B2587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61965-7FAD-443C-51F5-7EDB75F1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9D3C-1EDE-644C-AA9E-C57047A9564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A6AFD-01E6-D4BD-C1AF-CE940810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A8BED-50A9-C12B-5847-C355B823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47EF-8262-F548-9A08-FC80D840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5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6E23-C1AA-AE9F-0145-35492B18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E4726-2A53-2E2B-EEF0-D02742E91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79F81-8A31-F4E2-AF50-F3F79E4C4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C3307-FC41-9077-A997-052B1A8F2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6ACC6-C057-592C-458E-98A753946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1DFC3-163C-17EA-6F29-815A1407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9D3C-1EDE-644C-AA9E-C57047A9564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33638-F2C6-6870-CA39-7D734934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CD267-F691-FF87-A95B-2ABD23DD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47EF-8262-F548-9A08-FC80D840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7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744F-6F4B-ECA9-0E59-47437C4C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F5201-6F11-6891-9572-664DE240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9D3C-1EDE-644C-AA9E-C57047A9564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2C044-DBAF-54D8-E5A5-CCDB76A2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23AAB-270E-7CDB-33B3-685371E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47EF-8262-F548-9A08-FC80D840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3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6C6C5-0360-672E-B5E4-4674D1FB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9D3C-1EDE-644C-AA9E-C57047A9564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ACC05-61DA-655B-BBCF-C75830EF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84234-D3B9-B99E-D6AE-F7D9AEAD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47EF-8262-F548-9A08-FC80D840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6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49C9-B7CA-6376-F19E-5B9126A8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9FFE-9B93-8C84-520A-84B4E49B5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D01DE-904B-D2C4-DE61-676893628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B76B2-77FF-449C-B30C-8341072B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9D3C-1EDE-644C-AA9E-C57047A9564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3EE8A-EF04-8033-C440-9C367AF3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1EF61-2B40-381A-3917-A09382AA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47EF-8262-F548-9A08-FC80D840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7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C6BC-4F54-D57B-A676-563D8AE8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9D008-1E67-7BC8-7383-AFD351AFF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14608-28EE-5911-85C7-726B139C9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27004-9070-DA9E-3D87-E94630C0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9D3C-1EDE-644C-AA9E-C57047A9564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F8713-5686-A792-CCB4-CFD8FB27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6601B-F353-42B0-20A1-01B8D022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47EF-8262-F548-9A08-FC80D840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6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5F2F0-7454-DC35-3AF2-92F85941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CCB02-FEA6-4DE7-11C1-B15A9F649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8956-AC9C-D48D-50FE-922902A80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E9D3C-1EDE-644C-AA9E-C57047A9564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3EE67-DECF-671A-F53B-D5883ED00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FB6D0-37C4-4BCC-03C8-7CD046FED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A947EF-8262-F548-9A08-FC80D840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3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55BFE5-FB4A-5049-E449-4134ABE355F3}"/>
              </a:ext>
            </a:extLst>
          </p:cNvPr>
          <p:cNvSpPr/>
          <p:nvPr/>
        </p:nvSpPr>
        <p:spPr>
          <a:xfrm>
            <a:off x="0" y="1"/>
            <a:ext cx="12192000" cy="70314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0E14B-A326-13EB-9754-72A3702E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188" y="225972"/>
            <a:ext cx="5440759" cy="640605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ED43F8B-C731-A7B2-3A38-239CBE342774}"/>
              </a:ext>
            </a:extLst>
          </p:cNvPr>
          <p:cNvSpPr/>
          <p:nvPr/>
        </p:nvSpPr>
        <p:spPr>
          <a:xfrm>
            <a:off x="8414250" y="538656"/>
            <a:ext cx="399393" cy="157655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10BA502-6503-3B03-0AA7-F98CD0D073BE}"/>
              </a:ext>
            </a:extLst>
          </p:cNvPr>
          <p:cNvSpPr/>
          <p:nvPr/>
        </p:nvSpPr>
        <p:spPr>
          <a:xfrm flipH="1">
            <a:off x="2685175" y="320566"/>
            <a:ext cx="399393" cy="358928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6D9C4E-4082-CB9C-186E-630D28F49863}"/>
              </a:ext>
            </a:extLst>
          </p:cNvPr>
          <p:cNvCxnSpPr/>
          <p:nvPr/>
        </p:nvCxnSpPr>
        <p:spPr>
          <a:xfrm>
            <a:off x="2532993" y="6484883"/>
            <a:ext cx="5515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71E7416D-495E-7736-4A4A-8B603FAD83AC}"/>
              </a:ext>
            </a:extLst>
          </p:cNvPr>
          <p:cNvSpPr/>
          <p:nvPr/>
        </p:nvSpPr>
        <p:spPr>
          <a:xfrm>
            <a:off x="6632028" y="2343808"/>
            <a:ext cx="399393" cy="37837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D996523-2FB0-0199-A3D3-F469B2D10059}"/>
              </a:ext>
            </a:extLst>
          </p:cNvPr>
          <p:cNvSpPr/>
          <p:nvPr/>
        </p:nvSpPr>
        <p:spPr>
          <a:xfrm>
            <a:off x="6632028" y="3142595"/>
            <a:ext cx="399393" cy="37837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46F5F33-A522-0262-46BC-EE3F4F1FD542}"/>
              </a:ext>
            </a:extLst>
          </p:cNvPr>
          <p:cNvSpPr/>
          <p:nvPr/>
        </p:nvSpPr>
        <p:spPr>
          <a:xfrm>
            <a:off x="6632027" y="3541989"/>
            <a:ext cx="399393" cy="37837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B39933C-3955-7ED2-2357-597A1F56EF0B}"/>
              </a:ext>
            </a:extLst>
          </p:cNvPr>
          <p:cNvSpPr/>
          <p:nvPr/>
        </p:nvSpPr>
        <p:spPr>
          <a:xfrm flipH="1">
            <a:off x="5457702" y="352142"/>
            <a:ext cx="399393" cy="157655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393A8-23FD-47C4-100F-9211CFB5789D}"/>
              </a:ext>
            </a:extLst>
          </p:cNvPr>
          <p:cNvSpPr txBox="1"/>
          <p:nvPr/>
        </p:nvSpPr>
        <p:spPr>
          <a:xfrm>
            <a:off x="8813643" y="1173042"/>
            <a:ext cx="919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Stack (r7)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A0B82-A2C2-6231-07CA-6ABB3CE093BC}"/>
              </a:ext>
            </a:extLst>
          </p:cNvPr>
          <p:cNvSpPr txBox="1"/>
          <p:nvPr/>
        </p:nvSpPr>
        <p:spPr>
          <a:xfrm>
            <a:off x="7011415" y="2291257"/>
            <a:ext cx="840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Defined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watches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5E88F9-6B88-D214-5CD7-E2FE77430BFD}"/>
              </a:ext>
            </a:extLst>
          </p:cNvPr>
          <p:cNvSpPr txBox="1"/>
          <p:nvPr/>
        </p:nvSpPr>
        <p:spPr>
          <a:xfrm>
            <a:off x="7031420" y="3177892"/>
            <a:ext cx="1333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Queued inputs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C9674-CA20-9113-7C0E-A18CD9B479D0}"/>
              </a:ext>
            </a:extLst>
          </p:cNvPr>
          <p:cNvSpPr txBox="1"/>
          <p:nvPr/>
        </p:nvSpPr>
        <p:spPr>
          <a:xfrm>
            <a:off x="7031420" y="3594190"/>
            <a:ext cx="820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Outputs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3D52FB-93D0-3808-C3D8-53FF52913C95}"/>
              </a:ext>
            </a:extLst>
          </p:cNvPr>
          <p:cNvSpPr txBox="1"/>
          <p:nvPr/>
        </p:nvSpPr>
        <p:spPr>
          <a:xfrm>
            <a:off x="971961" y="6313740"/>
            <a:ext cx="162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Command prompt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503E62-E326-8EEA-4A1B-A5C74F7E8C0B}"/>
              </a:ext>
            </a:extLst>
          </p:cNvPr>
          <p:cNvSpPr txBox="1"/>
          <p:nvPr/>
        </p:nvSpPr>
        <p:spPr>
          <a:xfrm>
            <a:off x="1142657" y="1907673"/>
            <a:ext cx="1540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Simulated screen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(0xC000)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A66AFD-4B35-A08D-7D80-593E9D4A0058}"/>
              </a:ext>
            </a:extLst>
          </p:cNvPr>
          <p:cNvSpPr txBox="1"/>
          <p:nvPr/>
        </p:nvSpPr>
        <p:spPr>
          <a:xfrm>
            <a:off x="4558545" y="986528"/>
            <a:ext cx="89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341628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Riley</dc:creator>
  <cp:lastModifiedBy>Stephen Riley</cp:lastModifiedBy>
  <cp:revision>1</cp:revision>
  <dcterms:created xsi:type="dcterms:W3CDTF">2024-10-09T05:33:20Z</dcterms:created>
  <dcterms:modified xsi:type="dcterms:W3CDTF">2024-10-09T05:45:29Z</dcterms:modified>
</cp:coreProperties>
</file>