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9"/>
  </p:notesMasterIdLst>
  <p:handoutMasterIdLst>
    <p:handoutMasterId r:id="rId20"/>
  </p:handoutMasterIdLst>
  <p:sldIdLst>
    <p:sldId id="267" r:id="rId2"/>
    <p:sldId id="276" r:id="rId3"/>
    <p:sldId id="291" r:id="rId4"/>
    <p:sldId id="290" r:id="rId5"/>
    <p:sldId id="277" r:id="rId6"/>
    <p:sldId id="278" r:id="rId7"/>
    <p:sldId id="279" r:id="rId8"/>
    <p:sldId id="280" r:id="rId9"/>
    <p:sldId id="281" r:id="rId10"/>
    <p:sldId id="285" r:id="rId11"/>
    <p:sldId id="282" r:id="rId12"/>
    <p:sldId id="283" r:id="rId13"/>
    <p:sldId id="284" r:id="rId14"/>
    <p:sldId id="286" r:id="rId15"/>
    <p:sldId id="288" r:id="rId16"/>
    <p:sldId id="268" r:id="rId17"/>
    <p:sldId id="289" r:id="rId18"/>
  </p:sldIdLst>
  <p:sldSz cx="12192000" cy="6858000"/>
  <p:notesSz cx="6858000" cy="9144000"/>
  <p:embeddedFontLst>
    <p:embeddedFont>
      <p:font typeface="MetricHPE" panose="020B0604020202020204" charset="0"/>
      <p:regular r:id="rId21"/>
      <p:bold r:id="rId22"/>
      <p:italic r:id="rId23"/>
      <p:boldItalic r:id="rId24"/>
    </p:embeddedFont>
    <p:embeddedFont>
      <p:font typeface="MetricHPE Black" panose="020B0604020202020204" charset="0"/>
      <p:bold r:id="rId25"/>
      <p:boldItalic r:id="rId26"/>
    </p:embeddedFont>
  </p:embeddedFontLst>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D5CB86C4-1AD9-4D56-A689-AEC7780B6B9A}">
          <p14:sldIdLst>
            <p14:sldId id="267"/>
            <p14:sldId id="276"/>
            <p14:sldId id="291"/>
            <p14:sldId id="290"/>
            <p14:sldId id="277"/>
            <p14:sldId id="278"/>
            <p14:sldId id="279"/>
            <p14:sldId id="280"/>
            <p14:sldId id="281"/>
            <p14:sldId id="285"/>
            <p14:sldId id="282"/>
            <p14:sldId id="283"/>
            <p14:sldId id="284"/>
            <p14:sldId id="286"/>
            <p14:sldId id="288"/>
            <p14:sldId id="268"/>
            <p14:sldId id="289"/>
          </p14:sldIdLst>
        </p14:section>
        <p14:section name="Resources" id="{DC398CB1-460E-46AC-9B81-3D854D885AE1}">
          <p14:sldIdLst/>
        </p14:section>
        <p14:section name="Legal Guidelines" id="{2DC185DB-DE00-4D13-B073-E8BFB8595DA4}">
          <p14:sldIdLst/>
        </p14:section>
      </p14:sectionLst>
    </p:ext>
    <p:ext uri="{EFAFB233-063F-42B5-8137-9DF3F51BA10A}">
      <p15:sldGuideLst xmlns:p15="http://schemas.microsoft.com/office/powerpoint/2012/main">
        <p15:guide id="1" orient="horz" pos="2183" userDrawn="1">
          <p15:clr>
            <a:srgbClr val="A4A3A4"/>
          </p15:clr>
        </p15:guide>
        <p15:guide id="4" orient="horz" pos="3840" userDrawn="1">
          <p15:clr>
            <a:srgbClr val="A4A3A4"/>
          </p15:clr>
        </p15:guide>
        <p15:guide id="5" pos="3864" userDrawn="1">
          <p15:clr>
            <a:srgbClr val="A4A3A4"/>
          </p15:clr>
        </p15:guide>
        <p15:guide id="7" pos="7287" userDrawn="1">
          <p15:clr>
            <a:srgbClr val="A4A3A4"/>
          </p15:clr>
        </p15:guide>
        <p15:guide id="8" orient="horz" pos="958" userDrawn="1">
          <p15:clr>
            <a:srgbClr val="A4A3A4"/>
          </p15:clr>
        </p15:guide>
        <p15:guide id="9" orient="horz" pos="104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Seo"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EDEB1-80C9-4D26-966A-AC49717B1B3F}" v="1829" dt="2023-09-18T13:01:58.516"/>
  </p1510:revLst>
</p1510:revInfo>
</file>

<file path=ppt/tableStyles.xml><?xml version="1.0" encoding="utf-8"?>
<a:tblStyleLst xmlns:a="http://schemas.openxmlformats.org/drawingml/2006/main" def="{2D5ABB26-0587-4C30-8999-92F81FD0307C}">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top>
            <a:lnRef idx="1">
              <a:schemeClr val="dk1"/>
            </a:lnRef>
          </a:top>
          <a:bottom>
            <a:lnRef idx="1">
              <a:schemeClr val="dk1"/>
            </a:lnRef>
          </a:bottom>
        </a:tcBdr>
      </a:tcStyle>
    </a:band1H>
    <a:band1V>
      <a:tcStyle>
        <a:tcBdr>
          <a:left>
            <a:lnRef idx="1">
              <a:schemeClr val="dk1"/>
            </a:lnRef>
          </a:left>
          <a:right>
            <a:lnRef idx="1">
              <a:schemeClr val="dk1"/>
            </a:lnRef>
          </a:right>
        </a:tcBdr>
      </a:tcStyle>
    </a:band1V>
    <a:band2V>
      <a:tcStyle>
        <a:tcBdr>
          <a:left>
            <a:lnRef idx="1">
              <a:schemeClr val="dk1"/>
            </a:lnRef>
          </a:left>
          <a:right>
            <a:lnRef idx="1">
              <a:schemeClr val="dk1"/>
            </a:lnRef>
          </a:right>
        </a:tcBdr>
      </a:tcStyle>
    </a:band2V>
    <a:lastCol>
      <a:tcTxStyle b="on"/>
      <a:tcStyle>
        <a:tcBdr/>
      </a:tcStyle>
    </a:lastCol>
    <a:firstCol>
      <a:tcTxStyle b="on"/>
      <a:tcStyle>
        <a:tcBdr/>
      </a:tcStyle>
    </a:firstCol>
    <a:lastRow>
      <a:tcTxStyle b="on"/>
      <a:tcStyle>
        <a:tcBdr>
          <a:top>
            <a:ln w="50800" cmpd="dbl">
              <a:solidFill>
                <a:schemeClr val="dk1"/>
              </a:solidFill>
            </a:ln>
          </a:top>
        </a:tcBdr>
      </a:tcStyle>
    </a:lastRow>
    <a:firstRow>
      <a:tcTxStyle b="on">
        <a:fontRef idx="minor">
          <a:scrgbClr r="0" g="0" b="0"/>
        </a:fontRef>
        <a:schemeClr val="lt1"/>
      </a:tcTxStyle>
      <a:tcStyle>
        <a:tcBdr/>
        <a:fillRef idx="1">
          <a:schemeClr val="dk1">
            <a:tint val="80000"/>
          </a:schemeClr>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98" d="100"/>
          <a:sy n="98" d="100"/>
        </p:scale>
        <p:origin x="276" y="90"/>
      </p:cViewPr>
      <p:guideLst>
        <p:guide orient="horz" pos="2183"/>
        <p:guide orient="horz" pos="3840"/>
        <p:guide pos="3864"/>
        <p:guide pos="7287"/>
        <p:guide orient="horz" pos="958"/>
        <p:guide orient="horz" pos="1049"/>
      </p:guideLst>
    </p:cSldViewPr>
  </p:slideViewPr>
  <p:outlineViewPr>
    <p:cViewPr>
      <p:scale>
        <a:sx n="33" d="100"/>
        <a:sy n="33" d="100"/>
      </p:scale>
      <p:origin x="0" y="-8496"/>
    </p:cViewPr>
  </p:outlineViewPr>
  <p:notesTextViewPr>
    <p:cViewPr>
      <p:scale>
        <a:sx n="1" d="1"/>
        <a:sy n="1" d="1"/>
      </p:scale>
      <p:origin x="0" y="0"/>
    </p:cViewPr>
  </p:notesTextViewPr>
  <p:sorterViewPr>
    <p:cViewPr>
      <p:scale>
        <a:sx n="70" d="100"/>
        <a:sy n="70" d="100"/>
      </p:scale>
      <p:origin x="0" y="0"/>
    </p:cViewPr>
  </p:sorterViewPr>
  <p:notesViewPr>
    <p:cSldViewPr snapToGrid="0">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tty, Stephen" userId="9729d117-b798-40b7-b915-6213522e6aff" providerId="ADAL" clId="{A1EEDEB1-80C9-4D26-966A-AC49717B1B3F}"/>
    <pc:docChg chg="undo custSel addSld delSld modSld modSection">
      <pc:chgData name="Totty, Stephen" userId="9729d117-b798-40b7-b915-6213522e6aff" providerId="ADAL" clId="{A1EEDEB1-80C9-4D26-966A-AC49717B1B3F}" dt="2023-09-18T13:02:34.247" v="4124" actId="20577"/>
      <pc:docMkLst>
        <pc:docMk/>
      </pc:docMkLst>
      <pc:sldChg chg="del">
        <pc:chgData name="Totty, Stephen" userId="9729d117-b798-40b7-b915-6213522e6aff" providerId="ADAL" clId="{A1EEDEB1-80C9-4D26-966A-AC49717B1B3F}" dt="2023-08-31T18:32:43.009" v="1940" actId="47"/>
        <pc:sldMkLst>
          <pc:docMk/>
          <pc:sldMk cId="1939246213" sldId="263"/>
        </pc:sldMkLst>
      </pc:sldChg>
      <pc:sldChg chg="del">
        <pc:chgData name="Totty, Stephen" userId="9729d117-b798-40b7-b915-6213522e6aff" providerId="ADAL" clId="{A1EEDEB1-80C9-4D26-966A-AC49717B1B3F}" dt="2023-08-31T18:32:44.151" v="1941" actId="47"/>
        <pc:sldMkLst>
          <pc:docMk/>
          <pc:sldMk cId="1510285506" sldId="264"/>
        </pc:sldMkLst>
      </pc:sldChg>
      <pc:sldChg chg="del">
        <pc:chgData name="Totty, Stephen" userId="9729d117-b798-40b7-b915-6213522e6aff" providerId="ADAL" clId="{A1EEDEB1-80C9-4D26-966A-AC49717B1B3F}" dt="2023-08-31T18:32:45.221" v="1942" actId="47"/>
        <pc:sldMkLst>
          <pc:docMk/>
          <pc:sldMk cId="3198649274" sldId="265"/>
        </pc:sldMkLst>
      </pc:sldChg>
      <pc:sldChg chg="del">
        <pc:chgData name="Totty, Stephen" userId="9729d117-b798-40b7-b915-6213522e6aff" providerId="ADAL" clId="{A1EEDEB1-80C9-4D26-966A-AC49717B1B3F}" dt="2023-08-31T18:32:46.439" v="1943" actId="47"/>
        <pc:sldMkLst>
          <pc:docMk/>
          <pc:sldMk cId="269239753" sldId="266"/>
        </pc:sldMkLst>
      </pc:sldChg>
      <pc:sldChg chg="modSp mod">
        <pc:chgData name="Totty, Stephen" userId="9729d117-b798-40b7-b915-6213522e6aff" providerId="ADAL" clId="{A1EEDEB1-80C9-4D26-966A-AC49717B1B3F}" dt="2023-08-31T18:35:44.393" v="2050" actId="20577"/>
        <pc:sldMkLst>
          <pc:docMk/>
          <pc:sldMk cId="1447782276" sldId="268"/>
        </pc:sldMkLst>
        <pc:spChg chg="mod">
          <ac:chgData name="Totty, Stephen" userId="9729d117-b798-40b7-b915-6213522e6aff" providerId="ADAL" clId="{A1EEDEB1-80C9-4D26-966A-AC49717B1B3F}" dt="2023-08-31T18:35:44.393" v="2050" actId="20577"/>
          <ac:spMkLst>
            <pc:docMk/>
            <pc:sldMk cId="1447782276" sldId="268"/>
            <ac:spMk id="3" creationId="{3817C569-99BE-4C61-8DBB-67B2DD76189C}"/>
          </ac:spMkLst>
        </pc:spChg>
      </pc:sldChg>
      <pc:sldChg chg="del">
        <pc:chgData name="Totty, Stephen" userId="9729d117-b798-40b7-b915-6213522e6aff" providerId="ADAL" clId="{A1EEDEB1-80C9-4D26-966A-AC49717B1B3F}" dt="2023-08-31T18:32:38.446" v="1937" actId="47"/>
        <pc:sldMkLst>
          <pc:docMk/>
          <pc:sldMk cId="2012147804" sldId="269"/>
        </pc:sldMkLst>
      </pc:sldChg>
      <pc:sldChg chg="del">
        <pc:chgData name="Totty, Stephen" userId="9729d117-b798-40b7-b915-6213522e6aff" providerId="ADAL" clId="{A1EEDEB1-80C9-4D26-966A-AC49717B1B3F}" dt="2023-08-31T18:32:36.539" v="1936" actId="47"/>
        <pc:sldMkLst>
          <pc:docMk/>
          <pc:sldMk cId="2429381663" sldId="272"/>
        </pc:sldMkLst>
      </pc:sldChg>
      <pc:sldChg chg="del">
        <pc:chgData name="Totty, Stephen" userId="9729d117-b798-40b7-b915-6213522e6aff" providerId="ADAL" clId="{A1EEDEB1-80C9-4D26-966A-AC49717B1B3F}" dt="2023-08-31T18:32:41.944" v="1939" actId="47"/>
        <pc:sldMkLst>
          <pc:docMk/>
          <pc:sldMk cId="1025139083" sldId="273"/>
        </pc:sldMkLst>
      </pc:sldChg>
      <pc:sldChg chg="del">
        <pc:chgData name="Totty, Stephen" userId="9729d117-b798-40b7-b915-6213522e6aff" providerId="ADAL" clId="{A1EEDEB1-80C9-4D26-966A-AC49717B1B3F}" dt="2023-08-31T18:32:40.695" v="1938" actId="47"/>
        <pc:sldMkLst>
          <pc:docMk/>
          <pc:sldMk cId="397067388" sldId="275"/>
        </pc:sldMkLst>
      </pc:sldChg>
      <pc:sldChg chg="modSp mod modNotes modNotesTx">
        <pc:chgData name="Totty, Stephen" userId="9729d117-b798-40b7-b915-6213522e6aff" providerId="ADAL" clId="{A1EEDEB1-80C9-4D26-966A-AC49717B1B3F}" dt="2023-09-18T12:54:49.323" v="4037" actId="20577"/>
        <pc:sldMkLst>
          <pc:docMk/>
          <pc:sldMk cId="2944893655" sldId="276"/>
        </pc:sldMkLst>
        <pc:spChg chg="mod">
          <ac:chgData name="Totty, Stephen" userId="9729d117-b798-40b7-b915-6213522e6aff" providerId="ADAL" clId="{A1EEDEB1-80C9-4D26-966A-AC49717B1B3F}" dt="2023-09-18T12:37:33.119" v="3397" actId="20577"/>
          <ac:spMkLst>
            <pc:docMk/>
            <pc:sldMk cId="2944893655" sldId="276"/>
            <ac:spMk id="21" creationId="{E22BF8A7-E37A-4DA3-B869-04D647B704C3}"/>
          </ac:spMkLst>
        </pc:spChg>
        <pc:spChg chg="mod">
          <ac:chgData name="Totty, Stephen" userId="9729d117-b798-40b7-b915-6213522e6aff" providerId="ADAL" clId="{A1EEDEB1-80C9-4D26-966A-AC49717B1B3F}" dt="2023-09-18T12:54:12.063" v="4035"/>
          <ac:spMkLst>
            <pc:docMk/>
            <pc:sldMk cId="2944893655" sldId="276"/>
            <ac:spMk id="22" creationId="{0D133FAF-811B-408A-B501-743027382189}"/>
          </ac:spMkLst>
        </pc:spChg>
      </pc:sldChg>
      <pc:sldChg chg="modSp mod modNotes modNotesTx">
        <pc:chgData name="Totty, Stephen" userId="9729d117-b798-40b7-b915-6213522e6aff" providerId="ADAL" clId="{A1EEDEB1-80C9-4D26-966A-AC49717B1B3F}" dt="2023-09-18T13:02:34.247" v="4124" actId="20577"/>
        <pc:sldMkLst>
          <pc:docMk/>
          <pc:sldMk cId="929245069" sldId="277"/>
        </pc:sldMkLst>
        <pc:spChg chg="mod">
          <ac:chgData name="Totty, Stephen" userId="9729d117-b798-40b7-b915-6213522e6aff" providerId="ADAL" clId="{A1EEDEB1-80C9-4D26-966A-AC49717B1B3F}" dt="2023-08-31T14:44:31.616" v="188" actId="20577"/>
          <ac:spMkLst>
            <pc:docMk/>
            <pc:sldMk cId="929245069" sldId="277"/>
            <ac:spMk id="4" creationId="{7E0969A9-E977-0B69-CBD2-2FC64D9E576F}"/>
          </ac:spMkLst>
        </pc:spChg>
        <pc:spChg chg="mod">
          <ac:chgData name="Totty, Stephen" userId="9729d117-b798-40b7-b915-6213522e6aff" providerId="ADAL" clId="{A1EEDEB1-80C9-4D26-966A-AC49717B1B3F}" dt="2023-08-31T14:46:41.541" v="292" actId="20577"/>
          <ac:spMkLst>
            <pc:docMk/>
            <pc:sldMk cId="929245069" sldId="277"/>
            <ac:spMk id="5" creationId="{9809B16A-22DE-6D1F-6422-84C5B88BE31C}"/>
          </ac:spMkLst>
        </pc:spChg>
      </pc:sldChg>
      <pc:sldChg chg="modSp new mod modAnim modNotes">
        <pc:chgData name="Totty, Stephen" userId="9729d117-b798-40b7-b915-6213522e6aff" providerId="ADAL" clId="{A1EEDEB1-80C9-4D26-966A-AC49717B1B3F}" dt="2023-09-01T14:21:16.407" v="3184" actId="20577"/>
        <pc:sldMkLst>
          <pc:docMk/>
          <pc:sldMk cId="2494040663" sldId="278"/>
        </pc:sldMkLst>
        <pc:spChg chg="mod">
          <ac:chgData name="Totty, Stephen" userId="9729d117-b798-40b7-b915-6213522e6aff" providerId="ADAL" clId="{A1EEDEB1-80C9-4D26-966A-AC49717B1B3F}" dt="2023-08-31T18:29:27.472" v="1890" actId="2"/>
          <ac:spMkLst>
            <pc:docMk/>
            <pc:sldMk cId="2494040663" sldId="278"/>
            <ac:spMk id="4" creationId="{FA22FABA-9C64-F0DD-4312-643FF413D14C}"/>
          </ac:spMkLst>
        </pc:spChg>
        <pc:spChg chg="mod">
          <ac:chgData name="Totty, Stephen" userId="9729d117-b798-40b7-b915-6213522e6aff" providerId="ADAL" clId="{A1EEDEB1-80C9-4D26-966A-AC49717B1B3F}" dt="2023-08-31T14:46:56.219" v="314" actId="20577"/>
          <ac:spMkLst>
            <pc:docMk/>
            <pc:sldMk cId="2494040663" sldId="278"/>
            <ac:spMk id="5" creationId="{F5F35DF0-BE3A-E915-75F8-A5706C1CD5D3}"/>
          </ac:spMkLst>
        </pc:spChg>
      </pc:sldChg>
      <pc:sldChg chg="addSp delSp modSp new mod modNotes">
        <pc:chgData name="Totty, Stephen" userId="9729d117-b798-40b7-b915-6213522e6aff" providerId="ADAL" clId="{A1EEDEB1-80C9-4D26-966A-AC49717B1B3F}" dt="2023-09-01T14:23:07.879" v="3375" actId="20577"/>
        <pc:sldMkLst>
          <pc:docMk/>
          <pc:sldMk cId="2222293107" sldId="279"/>
        </pc:sldMkLst>
        <pc:spChg chg="mod">
          <ac:chgData name="Totty, Stephen" userId="9729d117-b798-40b7-b915-6213522e6aff" providerId="ADAL" clId="{A1EEDEB1-80C9-4D26-966A-AC49717B1B3F}" dt="2023-08-31T18:29:34.192" v="1899" actId="2"/>
          <ac:spMkLst>
            <pc:docMk/>
            <pc:sldMk cId="2222293107" sldId="279"/>
            <ac:spMk id="4" creationId="{4D627B82-7FDE-58B5-2CBC-D6DD2771D5A0}"/>
          </ac:spMkLst>
        </pc:spChg>
        <pc:spChg chg="mod">
          <ac:chgData name="Totty, Stephen" userId="9729d117-b798-40b7-b915-6213522e6aff" providerId="ADAL" clId="{A1EEDEB1-80C9-4D26-966A-AC49717B1B3F}" dt="2023-08-31T14:57:46.829" v="659" actId="20577"/>
          <ac:spMkLst>
            <pc:docMk/>
            <pc:sldMk cId="2222293107" sldId="279"/>
            <ac:spMk id="5" creationId="{4264CFEC-4750-1DB1-1EFA-FD17603F8440}"/>
          </ac:spMkLst>
        </pc:spChg>
        <pc:spChg chg="add del">
          <ac:chgData name="Totty, Stephen" userId="9729d117-b798-40b7-b915-6213522e6aff" providerId="ADAL" clId="{A1EEDEB1-80C9-4D26-966A-AC49717B1B3F}" dt="2023-08-31T15:31:09.681" v="784"/>
          <ac:spMkLst>
            <pc:docMk/>
            <pc:sldMk cId="2222293107" sldId="279"/>
            <ac:spMk id="6" creationId="{BAD0A9F3-719F-6B24-794D-0D52E8303587}"/>
          </ac:spMkLst>
        </pc:spChg>
        <pc:spChg chg="add mod">
          <ac:chgData name="Totty, Stephen" userId="9729d117-b798-40b7-b915-6213522e6aff" providerId="ADAL" clId="{A1EEDEB1-80C9-4D26-966A-AC49717B1B3F}" dt="2023-08-31T15:35:07.887" v="811" actId="6549"/>
          <ac:spMkLst>
            <pc:docMk/>
            <pc:sldMk cId="2222293107" sldId="279"/>
            <ac:spMk id="8" creationId="{D90D8EBB-793B-C8C0-AA5D-71E0A597CA20}"/>
          </ac:spMkLst>
        </pc:spChg>
        <pc:graphicFrameChg chg="add del mod">
          <ac:chgData name="Totty, Stephen" userId="9729d117-b798-40b7-b915-6213522e6aff" providerId="ADAL" clId="{A1EEDEB1-80C9-4D26-966A-AC49717B1B3F}" dt="2023-08-31T15:31:46.153" v="788"/>
          <ac:graphicFrameMkLst>
            <pc:docMk/>
            <pc:sldMk cId="2222293107" sldId="279"/>
            <ac:graphicFrameMk id="7" creationId="{D574A24E-0FA5-29EB-5DE8-B5F3642A225C}"/>
          </ac:graphicFrameMkLst>
        </pc:graphicFrameChg>
      </pc:sldChg>
      <pc:sldChg chg="modSp new mod">
        <pc:chgData name="Totty, Stephen" userId="9729d117-b798-40b7-b915-6213522e6aff" providerId="ADAL" clId="{A1EEDEB1-80C9-4D26-966A-AC49717B1B3F}" dt="2023-08-31T18:29:42.849" v="1908" actId="2"/>
        <pc:sldMkLst>
          <pc:docMk/>
          <pc:sldMk cId="4255840403" sldId="280"/>
        </pc:sldMkLst>
        <pc:spChg chg="mod">
          <ac:chgData name="Totty, Stephen" userId="9729d117-b798-40b7-b915-6213522e6aff" providerId="ADAL" clId="{A1EEDEB1-80C9-4D26-966A-AC49717B1B3F}" dt="2023-08-31T18:29:42.849" v="1908" actId="2"/>
          <ac:spMkLst>
            <pc:docMk/>
            <pc:sldMk cId="4255840403" sldId="280"/>
            <ac:spMk id="4" creationId="{D8F9F141-4033-5CA9-222D-E0CB2EAD2391}"/>
          </ac:spMkLst>
        </pc:spChg>
        <pc:spChg chg="mod">
          <ac:chgData name="Totty, Stephen" userId="9729d117-b798-40b7-b915-6213522e6aff" providerId="ADAL" clId="{A1EEDEB1-80C9-4D26-966A-AC49717B1B3F}" dt="2023-08-31T15:35:34.699" v="840" actId="20577"/>
          <ac:spMkLst>
            <pc:docMk/>
            <pc:sldMk cId="4255840403" sldId="280"/>
            <ac:spMk id="5" creationId="{AE137556-8DCF-3B2B-F290-C085FBF1E2E2}"/>
          </ac:spMkLst>
        </pc:spChg>
      </pc:sldChg>
      <pc:sldChg chg="modSp new mod modNotes">
        <pc:chgData name="Totty, Stephen" userId="9729d117-b798-40b7-b915-6213522e6aff" providerId="ADAL" clId="{A1EEDEB1-80C9-4D26-966A-AC49717B1B3F}" dt="2023-09-01T14:29:13.917" v="3376" actId="5793"/>
        <pc:sldMkLst>
          <pc:docMk/>
          <pc:sldMk cId="3163953615" sldId="281"/>
        </pc:sldMkLst>
        <pc:spChg chg="mod">
          <ac:chgData name="Totty, Stephen" userId="9729d117-b798-40b7-b915-6213522e6aff" providerId="ADAL" clId="{A1EEDEB1-80C9-4D26-966A-AC49717B1B3F}" dt="2023-08-31T18:38:51.370" v="2062" actId="20577"/>
          <ac:spMkLst>
            <pc:docMk/>
            <pc:sldMk cId="3163953615" sldId="281"/>
            <ac:spMk id="4" creationId="{262BCE06-077E-F111-D8CA-179C10331C74}"/>
          </ac:spMkLst>
        </pc:spChg>
        <pc:spChg chg="mod">
          <ac:chgData name="Totty, Stephen" userId="9729d117-b798-40b7-b915-6213522e6aff" providerId="ADAL" clId="{A1EEDEB1-80C9-4D26-966A-AC49717B1B3F}" dt="2023-08-31T15:50:42.741" v="995" actId="20577"/>
          <ac:spMkLst>
            <pc:docMk/>
            <pc:sldMk cId="3163953615" sldId="281"/>
            <ac:spMk id="5" creationId="{715D1433-D153-3C8E-6483-A60029349759}"/>
          </ac:spMkLst>
        </pc:spChg>
      </pc:sldChg>
      <pc:sldChg chg="modSp new mod">
        <pc:chgData name="Totty, Stephen" userId="9729d117-b798-40b7-b915-6213522e6aff" providerId="ADAL" clId="{A1EEDEB1-80C9-4D26-966A-AC49717B1B3F}" dt="2023-08-31T16:11:17.990" v="1307" actId="207"/>
        <pc:sldMkLst>
          <pc:docMk/>
          <pc:sldMk cId="1640591542" sldId="282"/>
        </pc:sldMkLst>
        <pc:spChg chg="mod">
          <ac:chgData name="Totty, Stephen" userId="9729d117-b798-40b7-b915-6213522e6aff" providerId="ADAL" clId="{A1EEDEB1-80C9-4D26-966A-AC49717B1B3F}" dt="2023-08-31T16:11:17.990" v="1307" actId="207"/>
          <ac:spMkLst>
            <pc:docMk/>
            <pc:sldMk cId="1640591542" sldId="282"/>
            <ac:spMk id="4" creationId="{9DF2E7E2-3CBD-7182-0BD2-8803E67331E3}"/>
          </ac:spMkLst>
        </pc:spChg>
        <pc:spChg chg="mod">
          <ac:chgData name="Totty, Stephen" userId="9729d117-b798-40b7-b915-6213522e6aff" providerId="ADAL" clId="{A1EEDEB1-80C9-4D26-966A-AC49717B1B3F}" dt="2023-08-31T15:55:57.366" v="1063" actId="20577"/>
          <ac:spMkLst>
            <pc:docMk/>
            <pc:sldMk cId="1640591542" sldId="282"/>
            <ac:spMk id="5" creationId="{89EE10FD-3F9C-58BB-3850-E81694DF8D6C}"/>
          </ac:spMkLst>
        </pc:spChg>
      </pc:sldChg>
      <pc:sldChg chg="modSp new mod">
        <pc:chgData name="Totty, Stephen" userId="9729d117-b798-40b7-b915-6213522e6aff" providerId="ADAL" clId="{A1EEDEB1-80C9-4D26-966A-AC49717B1B3F}" dt="2023-08-31T16:08:44.786" v="1254" actId="207"/>
        <pc:sldMkLst>
          <pc:docMk/>
          <pc:sldMk cId="1005760956" sldId="283"/>
        </pc:sldMkLst>
        <pc:spChg chg="mod">
          <ac:chgData name="Totty, Stephen" userId="9729d117-b798-40b7-b915-6213522e6aff" providerId="ADAL" clId="{A1EEDEB1-80C9-4D26-966A-AC49717B1B3F}" dt="2023-08-31T16:08:44.786" v="1254" actId="207"/>
          <ac:spMkLst>
            <pc:docMk/>
            <pc:sldMk cId="1005760956" sldId="283"/>
            <ac:spMk id="4" creationId="{08F47ADB-4326-CA48-C9FD-B72BCE9F35B1}"/>
          </ac:spMkLst>
        </pc:spChg>
        <pc:spChg chg="mod">
          <ac:chgData name="Totty, Stephen" userId="9729d117-b798-40b7-b915-6213522e6aff" providerId="ADAL" clId="{A1EEDEB1-80C9-4D26-966A-AC49717B1B3F}" dt="2023-08-31T16:07:16.907" v="1228" actId="20577"/>
          <ac:spMkLst>
            <pc:docMk/>
            <pc:sldMk cId="1005760956" sldId="283"/>
            <ac:spMk id="5" creationId="{B3F83949-3841-3440-1062-804D9395D350}"/>
          </ac:spMkLst>
        </pc:spChg>
      </pc:sldChg>
      <pc:sldChg chg="modSp new mod">
        <pc:chgData name="Totty, Stephen" userId="9729d117-b798-40b7-b915-6213522e6aff" providerId="ADAL" clId="{A1EEDEB1-80C9-4D26-966A-AC49717B1B3F}" dt="2023-08-31T16:17:03.378" v="1397" actId="20577"/>
        <pc:sldMkLst>
          <pc:docMk/>
          <pc:sldMk cId="2906831153" sldId="284"/>
        </pc:sldMkLst>
        <pc:spChg chg="mod">
          <ac:chgData name="Totty, Stephen" userId="9729d117-b798-40b7-b915-6213522e6aff" providerId="ADAL" clId="{A1EEDEB1-80C9-4D26-966A-AC49717B1B3F}" dt="2023-08-31T16:17:03.378" v="1397" actId="20577"/>
          <ac:spMkLst>
            <pc:docMk/>
            <pc:sldMk cId="2906831153" sldId="284"/>
            <ac:spMk id="4" creationId="{80231E20-B7A4-1BA1-DE45-39C57FD626D1}"/>
          </ac:spMkLst>
        </pc:spChg>
        <pc:spChg chg="mod">
          <ac:chgData name="Totty, Stephen" userId="9729d117-b798-40b7-b915-6213522e6aff" providerId="ADAL" clId="{A1EEDEB1-80C9-4D26-966A-AC49717B1B3F}" dt="2023-08-31T16:13:37.301" v="1334" actId="20577"/>
          <ac:spMkLst>
            <pc:docMk/>
            <pc:sldMk cId="2906831153" sldId="284"/>
            <ac:spMk id="5" creationId="{671474A8-575D-07B1-2C9D-A95113469ECC}"/>
          </ac:spMkLst>
        </pc:spChg>
      </pc:sldChg>
      <pc:sldChg chg="addSp modSp new mod">
        <pc:chgData name="Totty, Stephen" userId="9729d117-b798-40b7-b915-6213522e6aff" providerId="ADAL" clId="{A1EEDEB1-80C9-4D26-966A-AC49717B1B3F}" dt="2023-08-31T18:06:49.411" v="1570" actId="14100"/>
        <pc:sldMkLst>
          <pc:docMk/>
          <pc:sldMk cId="2764030272" sldId="285"/>
        </pc:sldMkLst>
        <pc:spChg chg="mod">
          <ac:chgData name="Totty, Stephen" userId="9729d117-b798-40b7-b915-6213522e6aff" providerId="ADAL" clId="{A1EEDEB1-80C9-4D26-966A-AC49717B1B3F}" dt="2023-08-31T18:06:13.158" v="1563" actId="20577"/>
          <ac:spMkLst>
            <pc:docMk/>
            <pc:sldMk cId="2764030272" sldId="285"/>
            <ac:spMk id="4" creationId="{A5B25A63-838F-726E-A5F3-390A1EC5586D}"/>
          </ac:spMkLst>
        </pc:spChg>
        <pc:spChg chg="mod">
          <ac:chgData name="Totty, Stephen" userId="9729d117-b798-40b7-b915-6213522e6aff" providerId="ADAL" clId="{A1EEDEB1-80C9-4D26-966A-AC49717B1B3F}" dt="2023-08-31T18:03:28.014" v="1425" actId="20577"/>
          <ac:spMkLst>
            <pc:docMk/>
            <pc:sldMk cId="2764030272" sldId="285"/>
            <ac:spMk id="5" creationId="{CCE08579-8F9B-7788-2CDA-518D492D8B96}"/>
          </ac:spMkLst>
        </pc:spChg>
        <pc:picChg chg="add mod">
          <ac:chgData name="Totty, Stephen" userId="9729d117-b798-40b7-b915-6213522e6aff" providerId="ADAL" clId="{A1EEDEB1-80C9-4D26-966A-AC49717B1B3F}" dt="2023-08-31T18:06:49.411" v="1570" actId="14100"/>
          <ac:picMkLst>
            <pc:docMk/>
            <pc:sldMk cId="2764030272" sldId="285"/>
            <ac:picMk id="7" creationId="{708AEA45-BE07-3EBD-2CF5-E161A0154A2F}"/>
          </ac:picMkLst>
        </pc:picChg>
      </pc:sldChg>
      <pc:sldChg chg="modSp new mod">
        <pc:chgData name="Totty, Stephen" userId="9729d117-b798-40b7-b915-6213522e6aff" providerId="ADAL" clId="{A1EEDEB1-80C9-4D26-966A-AC49717B1B3F}" dt="2023-08-31T18:32:22.276" v="1935" actId="6549"/>
        <pc:sldMkLst>
          <pc:docMk/>
          <pc:sldMk cId="594164920" sldId="286"/>
        </pc:sldMkLst>
        <pc:spChg chg="mod">
          <ac:chgData name="Totty, Stephen" userId="9729d117-b798-40b7-b915-6213522e6aff" providerId="ADAL" clId="{A1EEDEB1-80C9-4D26-966A-AC49717B1B3F}" dt="2023-08-31T18:32:22.276" v="1935" actId="6549"/>
          <ac:spMkLst>
            <pc:docMk/>
            <pc:sldMk cId="594164920" sldId="286"/>
            <ac:spMk id="4" creationId="{326D25FF-C9FD-1D90-9FCD-7EF0D120567D}"/>
          </ac:spMkLst>
        </pc:spChg>
        <pc:spChg chg="mod">
          <ac:chgData name="Totty, Stephen" userId="9729d117-b798-40b7-b915-6213522e6aff" providerId="ADAL" clId="{A1EEDEB1-80C9-4D26-966A-AC49717B1B3F}" dt="2023-08-31T18:07:34.045" v="1580" actId="20577"/>
          <ac:spMkLst>
            <pc:docMk/>
            <pc:sldMk cId="594164920" sldId="286"/>
            <ac:spMk id="5" creationId="{C0258457-6C1D-A3D9-1C7E-042D4D1DBA20}"/>
          </ac:spMkLst>
        </pc:spChg>
      </pc:sldChg>
      <pc:sldChg chg="modSp new del mod">
        <pc:chgData name="Totty, Stephen" userId="9729d117-b798-40b7-b915-6213522e6aff" providerId="ADAL" clId="{A1EEDEB1-80C9-4D26-966A-AC49717B1B3F}" dt="2023-08-31T18:35:30.531" v="2031" actId="2696"/>
        <pc:sldMkLst>
          <pc:docMk/>
          <pc:sldMk cId="2756713453" sldId="287"/>
        </pc:sldMkLst>
        <pc:spChg chg="mod">
          <ac:chgData name="Totty, Stephen" userId="9729d117-b798-40b7-b915-6213522e6aff" providerId="ADAL" clId="{A1EEDEB1-80C9-4D26-966A-AC49717B1B3F}" dt="2023-08-31T18:35:03.688" v="2022" actId="5793"/>
          <ac:spMkLst>
            <pc:docMk/>
            <pc:sldMk cId="2756713453" sldId="287"/>
            <ac:spMk id="4" creationId="{F9E996A6-F4F7-10BA-F4C5-E3CE94822499}"/>
          </ac:spMkLst>
        </pc:spChg>
        <pc:spChg chg="mod">
          <ac:chgData name="Totty, Stephen" userId="9729d117-b798-40b7-b915-6213522e6aff" providerId="ADAL" clId="{A1EEDEB1-80C9-4D26-966A-AC49717B1B3F}" dt="2023-08-31T18:33:00.527" v="1957" actId="20577"/>
          <ac:spMkLst>
            <pc:docMk/>
            <pc:sldMk cId="2756713453" sldId="287"/>
            <ac:spMk id="5" creationId="{A05FDC99-2828-EB27-063B-B84ED33392D8}"/>
          </ac:spMkLst>
        </pc:spChg>
      </pc:sldChg>
      <pc:sldChg chg="modSp new mod">
        <pc:chgData name="Totty, Stephen" userId="9729d117-b798-40b7-b915-6213522e6aff" providerId="ADAL" clId="{A1EEDEB1-80C9-4D26-966A-AC49717B1B3F}" dt="2023-08-31T18:36:00.054" v="2051" actId="255"/>
        <pc:sldMkLst>
          <pc:docMk/>
          <pc:sldMk cId="3466488697" sldId="288"/>
        </pc:sldMkLst>
        <pc:spChg chg="mod">
          <ac:chgData name="Totty, Stephen" userId="9729d117-b798-40b7-b915-6213522e6aff" providerId="ADAL" clId="{A1EEDEB1-80C9-4D26-966A-AC49717B1B3F}" dt="2023-08-31T18:36:00.054" v="2051" actId="255"/>
          <ac:spMkLst>
            <pc:docMk/>
            <pc:sldMk cId="3466488697" sldId="288"/>
            <ac:spMk id="4" creationId="{67EB23C2-21C5-D385-6A1D-1C3968812C46}"/>
          </ac:spMkLst>
        </pc:spChg>
        <pc:spChg chg="mod">
          <ac:chgData name="Totty, Stephen" userId="9729d117-b798-40b7-b915-6213522e6aff" providerId="ADAL" clId="{A1EEDEB1-80C9-4D26-966A-AC49717B1B3F}" dt="2023-08-31T18:35:16.008" v="2029" actId="20577"/>
          <ac:spMkLst>
            <pc:docMk/>
            <pc:sldMk cId="3466488697" sldId="288"/>
            <ac:spMk id="5" creationId="{D4D61549-9AF9-54CD-BFB3-D48449D0D0C0}"/>
          </ac:spMkLst>
        </pc:spChg>
      </pc:sldChg>
      <pc:sldChg chg="add">
        <pc:chgData name="Totty, Stephen" userId="9729d117-b798-40b7-b915-6213522e6aff" providerId="ADAL" clId="{A1EEDEB1-80C9-4D26-966A-AC49717B1B3F}" dt="2023-08-31T18:35:35.937" v="2032" actId="2890"/>
        <pc:sldMkLst>
          <pc:docMk/>
          <pc:sldMk cId="1962338532" sldId="289"/>
        </pc:sldMkLst>
      </pc:sldChg>
      <pc:sldChg chg="add">
        <pc:chgData name="Totty, Stephen" userId="9729d117-b798-40b7-b915-6213522e6aff" providerId="ADAL" clId="{A1EEDEB1-80C9-4D26-966A-AC49717B1B3F}" dt="2023-09-18T12:37:15.711" v="3377" actId="2890"/>
        <pc:sldMkLst>
          <pc:docMk/>
          <pc:sldMk cId="1896763167" sldId="290"/>
        </pc:sldMkLst>
      </pc:sldChg>
      <pc:sldChg chg="modSp add mod modTransition modAnim modNotesTx">
        <pc:chgData name="Totty, Stephen" userId="9729d117-b798-40b7-b915-6213522e6aff" providerId="ADAL" clId="{A1EEDEB1-80C9-4D26-966A-AC49717B1B3F}" dt="2023-09-18T12:54:41.438" v="4036" actId="20577"/>
        <pc:sldMkLst>
          <pc:docMk/>
          <pc:sldMk cId="2227894808" sldId="291"/>
        </pc:sldMkLst>
        <pc:spChg chg="mod">
          <ac:chgData name="Totty, Stephen" userId="9729d117-b798-40b7-b915-6213522e6aff" providerId="ADAL" clId="{A1EEDEB1-80C9-4D26-966A-AC49717B1B3F}" dt="2023-09-18T12:47:13.061" v="3917" actId="20577"/>
          <ac:spMkLst>
            <pc:docMk/>
            <pc:sldMk cId="2227894808" sldId="291"/>
            <ac:spMk id="22" creationId="{0D133FAF-811B-408A-B501-74302738218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latin typeface="MetricHPE" panose="020B0503030202060203" pitchFamily="34" charset="-18"/>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latin typeface="MetricHPE" panose="020B0503030202060203" pitchFamily="34" charset="-18"/>
              </a:rPr>
              <a:t>9/15/2023</a:t>
            </a:fld>
            <a:endParaRPr dirty="0">
              <a:latin typeface="MetricHPE" panose="020B0503030202060203" pitchFamily="34" charset="-18"/>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latin typeface="MetricHPE" panose="020B0503030202060203" pitchFamily="34" charset="-18"/>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latin typeface="MetricHPE" panose="020B0503030202060203" pitchFamily="34" charset="-18"/>
              </a:rPr>
              <a:t>‹#›</a:t>
            </a:fld>
            <a:endParaRPr dirty="0">
              <a:latin typeface="MetricHPE" panose="020B0503030202060203" pitchFamily="34" charset="-18"/>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atin typeface="MetricHPE" panose="020B0503030202060203" pitchFamily="34" charset="-18"/>
              </a:defRPr>
            </a:lvl1pPr>
          </a:lstStyle>
          <a:p>
            <a:endParaRPr lang="en-US"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atin typeface="MetricHPE" panose="020B0503030202060203" pitchFamily="34" charset="-18"/>
              </a:defRPr>
            </a:lvl1pPr>
          </a:lstStyle>
          <a:p>
            <a:fld id="{5BFEAE42-E3FE-4405-B7FC-4425D05B92A0}" type="slidenum">
              <a:rPr lang="en-US" smtClean="0"/>
              <a:pPr/>
              <a:t>‹#›</a:t>
            </a:fld>
            <a:endParaRPr lang="en-US" dirty="0"/>
          </a:p>
        </p:txBody>
      </p:sp>
      <p:sp>
        <p:nvSpPr>
          <p:cNvPr id="3" name="Header Placeholder 2">
            <a:extLst>
              <a:ext uri="{FF2B5EF4-FFF2-40B4-BE49-F238E27FC236}">
                <a16:creationId xmlns:a16="http://schemas.microsoft.com/office/drawing/2014/main" id="{1ABBFA18-F005-4413-AD3D-C41E73AAEA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 panose="020B0303030202060203" pitchFamily="34" charset="0"/>
      <a:buChar char=" "/>
      <a:defRPr sz="1100" kern="1200">
        <a:solidFill>
          <a:schemeClr val="tx1"/>
        </a:solidFill>
        <a:latin typeface="MetricHPE" panose="020B0503030202060203" pitchFamily="34" charset="-18"/>
        <a:ea typeface="+mn-ea"/>
        <a:cs typeface="+mn-cs"/>
      </a:defRPr>
    </a:lvl1pPr>
    <a:lvl2pPr marL="228600" indent="-137160" algn="l" defTabSz="914400" rtl="0" eaLnBrk="1" latinLnBrk="0" hangingPunct="1">
      <a:spcBef>
        <a:spcPts val="600"/>
      </a:spcBef>
      <a:buFont typeface="" panose="020B0303030202060203" pitchFamily="34" charset="0"/>
      <a:buChar char="–"/>
      <a:defRPr sz="1050" kern="1200">
        <a:solidFill>
          <a:schemeClr val="tx1"/>
        </a:solidFill>
        <a:latin typeface="MetricHPE" panose="020B0503030202060203" pitchFamily="34" charset="-18"/>
        <a:ea typeface="+mn-ea"/>
        <a:cs typeface="+mn-cs"/>
      </a:defRPr>
    </a:lvl2pPr>
    <a:lvl3pPr marL="365760" indent="-109728" algn="l" defTabSz="914400" rtl="0" eaLnBrk="1" latinLnBrk="0" hangingPunct="1">
      <a:spcBef>
        <a:spcPts val="600"/>
      </a:spcBef>
      <a:buFont typeface="" panose="020B0303030202060203" pitchFamily="34" charset="0"/>
      <a:buChar char="–"/>
      <a:defRPr sz="1000" kern="1200">
        <a:solidFill>
          <a:schemeClr val="tx1"/>
        </a:solidFill>
        <a:latin typeface="MetricHPE" panose="020B0503030202060203" pitchFamily="34" charset="-18"/>
        <a:ea typeface="+mn-ea"/>
        <a:cs typeface="+mn-cs"/>
      </a:defRPr>
    </a:lvl3pPr>
    <a:lvl4pPr marL="548640" indent="-109728" algn="l" defTabSz="914400" rtl="0" eaLnBrk="1" latinLnBrk="0" hangingPunct="1">
      <a:spcBef>
        <a:spcPts val="600"/>
      </a:spcBef>
      <a:buFont typeface="" panose="020B0303030202060203" pitchFamily="34" charset="0"/>
      <a:buChar char="–"/>
      <a:defRPr sz="900" kern="1200">
        <a:solidFill>
          <a:schemeClr val="tx1"/>
        </a:solidFill>
        <a:latin typeface="MetricHPE" panose="020B0503030202060203" pitchFamily="34" charset="-18"/>
        <a:ea typeface="+mn-ea"/>
        <a:cs typeface="+mn-cs"/>
      </a:defRPr>
    </a:lvl4pPr>
    <a:lvl5pPr marL="731520" indent="-109728" algn="l" defTabSz="914400" rtl="0" eaLnBrk="1" latinLnBrk="0" hangingPunct="1">
      <a:spcBef>
        <a:spcPts val="600"/>
      </a:spcBef>
      <a:buFont typeface="" panose="020B0303030202060203" pitchFamily="34" charset="0"/>
      <a:buChar char="–"/>
      <a:defRPr sz="800" kern="1200">
        <a:solidFill>
          <a:schemeClr val="tx1"/>
        </a:solidFill>
        <a:latin typeface="MetricHPE" panose="020B0503030202060203" pitchFamily="34" charset="-1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BFEAE42-E3FE-4405-B7FC-4425D05B92A0}" type="slidenum">
              <a:rPr lang="en-US" smtClean="0"/>
              <a:pPr/>
              <a:t>1</a:t>
            </a:fld>
            <a:endParaRPr lang="en-US" dirty="0"/>
          </a:p>
        </p:txBody>
      </p:sp>
    </p:spTree>
    <p:extLst>
      <p:ext uri="{BB962C8B-B14F-4D97-AF65-F5344CB8AC3E}">
        <p14:creationId xmlns:p14="http://schemas.microsoft.com/office/powerpoint/2010/main" val="116988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err="1"/>
              <a:t>Goland</a:t>
            </a:r>
            <a:r>
              <a:rPr lang="en-US" baseline="0" dirty="0"/>
              <a:t> exposes many of the same tools mentioned earlier.  Maybe slightly easier to run and view the output.</a:t>
            </a:r>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10</a:t>
            </a:fld>
            <a:endParaRPr lang="en-US" dirty="0"/>
          </a:p>
        </p:txBody>
      </p:sp>
    </p:spTree>
    <p:extLst>
      <p:ext uri="{BB962C8B-B14F-4D97-AF65-F5344CB8AC3E}">
        <p14:creationId xmlns:p14="http://schemas.microsoft.com/office/powerpoint/2010/main" val="557771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aseline="0" dirty="0"/>
              <a:t>Many times, you wish you had a profile of something that has already run.  You can embed profile creation into your executable.  You can even hide the code from being executed behind flags.</a:t>
            </a:r>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11</a:t>
            </a:fld>
            <a:endParaRPr lang="en-US" dirty="0"/>
          </a:p>
        </p:txBody>
      </p:sp>
    </p:spTree>
    <p:extLst>
      <p:ext uri="{BB962C8B-B14F-4D97-AF65-F5344CB8AC3E}">
        <p14:creationId xmlns:p14="http://schemas.microsoft.com/office/powerpoint/2010/main" val="1494564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You can also embed a webhook</a:t>
            </a:r>
            <a:r>
              <a:rPr lang="en-US" baseline="0" dirty="0"/>
              <a:t> into your code.  All of the magic happens by simply adding the import statement.</a:t>
            </a:r>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13</a:t>
            </a:fld>
            <a:endParaRPr lang="en-US" dirty="0"/>
          </a:p>
        </p:txBody>
      </p:sp>
    </p:spTree>
    <p:extLst>
      <p:ext uri="{BB962C8B-B14F-4D97-AF65-F5344CB8AC3E}">
        <p14:creationId xmlns:p14="http://schemas.microsoft.com/office/powerpoint/2010/main" val="4073769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Go</a:t>
            </a:r>
            <a:r>
              <a:rPr lang="en-US" baseline="0" dirty="0"/>
              <a:t> provides lot of documentation on profiling.  If you like videos, the Dave Cheney talk from 2019 </a:t>
            </a:r>
            <a:r>
              <a:rPr lang="en-US" baseline="0" dirty="0" err="1"/>
              <a:t>Gophercon</a:t>
            </a:r>
            <a:r>
              <a:rPr lang="en-US" baseline="0" dirty="0"/>
              <a:t> is highly recommended.  He gives some nice nuggets about how go interacts with the native operating system.  The workshop also has lots of info.  Much of Brad Fitzpatrick’s 2015 talk is still </a:t>
            </a:r>
            <a:r>
              <a:rPr lang="en-US" baseline="0"/>
              <a:t>very relevant. </a:t>
            </a:r>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14</a:t>
            </a:fld>
            <a:endParaRPr lang="en-US" dirty="0"/>
          </a:p>
        </p:txBody>
      </p:sp>
    </p:spTree>
    <p:extLst>
      <p:ext uri="{BB962C8B-B14F-4D97-AF65-F5344CB8AC3E}">
        <p14:creationId xmlns:p14="http://schemas.microsoft.com/office/powerpoint/2010/main" val="293885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2</a:t>
            </a:fld>
            <a:endParaRPr lang="en-US" dirty="0"/>
          </a:p>
        </p:txBody>
      </p:sp>
    </p:spTree>
    <p:extLst>
      <p:ext uri="{BB962C8B-B14F-4D97-AF65-F5344CB8AC3E}">
        <p14:creationId xmlns:p14="http://schemas.microsoft.com/office/powerpoint/2010/main" val="229629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3</a:t>
            </a:fld>
            <a:endParaRPr lang="en-US" dirty="0"/>
          </a:p>
        </p:txBody>
      </p:sp>
    </p:spTree>
    <p:extLst>
      <p:ext uri="{BB962C8B-B14F-4D97-AF65-F5344CB8AC3E}">
        <p14:creationId xmlns:p14="http://schemas.microsoft.com/office/powerpoint/2010/main" val="3169744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Locally is the best place to do profiling.  You have full access to the source code and any tool that you may want to use.  Also, during this step, you may find some low hanging fruit that you can fix pretty quickly.  Lastly, you may find the organization of your code can be optimized for benchmarking and profiling.  </a:t>
            </a:r>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4</a:t>
            </a:fld>
            <a:endParaRPr lang="en-US" dirty="0"/>
          </a:p>
        </p:txBody>
      </p:sp>
    </p:spTree>
    <p:extLst>
      <p:ext uri="{BB962C8B-B14F-4D97-AF65-F5344CB8AC3E}">
        <p14:creationId xmlns:p14="http://schemas.microsoft.com/office/powerpoint/2010/main" val="2680992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In the QA clusters, you will have less access to tools and will only have access to the executables that are already built.  You may have several storage limitations depending on your container setup.  With newer Kubernetes updates now applied, we can </a:t>
            </a:r>
            <a:r>
              <a:rPr lang="en-US"/>
              <a:t>use ephemeral </a:t>
            </a:r>
            <a:r>
              <a:rPr lang="en-US" dirty="0"/>
              <a:t>debug containers.</a:t>
            </a:r>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5</a:t>
            </a:fld>
            <a:endParaRPr lang="en-US" dirty="0"/>
          </a:p>
        </p:txBody>
      </p:sp>
    </p:spTree>
    <p:extLst>
      <p:ext uri="{BB962C8B-B14F-4D97-AF65-F5344CB8AC3E}">
        <p14:creationId xmlns:p14="http://schemas.microsoft.com/office/powerpoint/2010/main" val="856072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At this point, you will have no access to the physical system.  This is where logging and metrics will hopefully give you enough clues to reproduce the problem elsewhere.</a:t>
            </a:r>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6</a:t>
            </a:fld>
            <a:endParaRPr lang="en-US" dirty="0"/>
          </a:p>
        </p:txBody>
      </p:sp>
    </p:spTree>
    <p:extLst>
      <p:ext uri="{BB962C8B-B14F-4D97-AF65-F5344CB8AC3E}">
        <p14:creationId xmlns:p14="http://schemas.microsoft.com/office/powerpoint/2010/main" val="148224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You will start to see a pattern in the </a:t>
            </a:r>
            <a:r>
              <a:rPr lang="en-US" dirty="0" err="1"/>
              <a:t>pprof</a:t>
            </a:r>
            <a:r>
              <a:rPr lang="en-US" dirty="0"/>
              <a:t> calls, unit test calls, the </a:t>
            </a:r>
            <a:r>
              <a:rPr lang="en-US" dirty="0" err="1"/>
              <a:t>Goland</a:t>
            </a:r>
            <a:r>
              <a:rPr lang="en-US" dirty="0"/>
              <a:t> debug options.  They all share the same underlying library calls under the covers.</a:t>
            </a:r>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7</a:t>
            </a:fld>
            <a:endParaRPr lang="en-US" dirty="0"/>
          </a:p>
        </p:txBody>
      </p:sp>
    </p:spTree>
    <p:extLst>
      <p:ext uri="{BB962C8B-B14F-4D97-AF65-F5344CB8AC3E}">
        <p14:creationId xmlns:p14="http://schemas.microsoft.com/office/powerpoint/2010/main" val="44961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After</a:t>
            </a:r>
            <a:r>
              <a:rPr lang="en-US" baseline="0" dirty="0"/>
              <a:t> all the tests run, the benchmarks then will start running. </a:t>
            </a:r>
            <a:r>
              <a:rPr lang="en-US" dirty="0"/>
              <a:t>Benchmarks</a:t>
            </a:r>
            <a:r>
              <a:rPr lang="en-US" baseline="0" dirty="0"/>
              <a:t> works by calling the test code several times.  You can even compare the output of two benchmark runs to see the difference in execution times. </a:t>
            </a:r>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8</a:t>
            </a:fld>
            <a:endParaRPr lang="en-US" dirty="0"/>
          </a:p>
        </p:txBody>
      </p:sp>
    </p:spTree>
    <p:extLst>
      <p:ext uri="{BB962C8B-B14F-4D97-AF65-F5344CB8AC3E}">
        <p14:creationId xmlns:p14="http://schemas.microsoft.com/office/powerpoint/2010/main" val="883401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Most output</a:t>
            </a:r>
            <a:r>
              <a:rPr lang="en-US" baseline="0" dirty="0"/>
              <a:t> is viewable running </a:t>
            </a:r>
            <a:r>
              <a:rPr lang="en-US" baseline="0" dirty="0" err="1"/>
              <a:t>pprof</a:t>
            </a:r>
            <a:r>
              <a:rPr lang="en-US" baseline="0" dirty="0"/>
              <a:t>.  The easiest by far is using the –http option.  But if you like, you can view it via the command line.  Traces, are different.  It has to be viewed differently using the trace tool.</a:t>
            </a:r>
            <a:endParaRPr lang="en-GB"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9</a:t>
            </a:fld>
            <a:endParaRPr lang="en-US" dirty="0"/>
          </a:p>
        </p:txBody>
      </p:sp>
    </p:spTree>
    <p:extLst>
      <p:ext uri="{BB962C8B-B14F-4D97-AF65-F5344CB8AC3E}">
        <p14:creationId xmlns:p14="http://schemas.microsoft.com/office/powerpoint/2010/main" val="405571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Date"/>
          <p:cNvSpPr>
            <a:spLocks noGrp="1"/>
          </p:cNvSpPr>
          <p:nvPr>
            <p:ph type="body" sz="quarter" idx="13" hasCustomPrompt="1"/>
          </p:nvPr>
        </p:nvSpPr>
        <p:spPr>
          <a:xfrm>
            <a:off x="290747" y="4577983"/>
            <a:ext cx="5489578" cy="339214"/>
          </a:xfrm>
        </p:spPr>
        <p:txBody>
          <a:bodyPr lIns="91440" tIns="91440" rIns="91440" bIns="91440">
            <a:noAutofit/>
          </a:bodyPr>
          <a:lstStyle>
            <a:lvl1pPr marL="0" indent="0">
              <a:spcBef>
                <a:spcPts val="0"/>
              </a:spcBef>
              <a:buNone/>
              <a:defRPr sz="2200" baseline="0">
                <a:solidFill>
                  <a:schemeClr val="tx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6" name="Subtitle"/>
          <p:cNvSpPr>
            <a:spLocks noGrp="1"/>
          </p:cNvSpPr>
          <p:nvPr>
            <p:ph type="subTitle" idx="1" hasCustomPrompt="1"/>
          </p:nvPr>
        </p:nvSpPr>
        <p:spPr>
          <a:xfrm>
            <a:off x="290747" y="4133088"/>
            <a:ext cx="8229600" cy="438912"/>
          </a:xfrm>
        </p:spPr>
        <p:txBody>
          <a:bodyPr lIns="91440" tIns="91440" rIns="91440" bIns="91440">
            <a:noAutofit/>
          </a:bodyPr>
          <a:lstStyle>
            <a:lvl1pPr marL="0" indent="0" algn="l">
              <a:spcBef>
                <a:spcPts val="0"/>
              </a:spcBef>
              <a:buNone/>
              <a:defRPr sz="32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p:ph type="title" hasCustomPrompt="1"/>
          </p:nvPr>
        </p:nvSpPr>
        <p:spPr>
          <a:xfrm>
            <a:off x="290747" y="1869197"/>
            <a:ext cx="11423555" cy="1905000"/>
          </a:xfrm>
        </p:spPr>
        <p:txBody>
          <a:bodyPr lIns="91440" tIns="91440" rIns="91440" bIns="91440" anchor="b"/>
          <a:lstStyle>
            <a:lvl1pPr>
              <a:lnSpc>
                <a:spcPct val="80000"/>
              </a:lnSpc>
              <a:defRPr sz="4400">
                <a:solidFill>
                  <a:schemeClr val="tx1"/>
                </a:solidFill>
              </a:defRPr>
            </a:lvl1pPr>
          </a:lstStyle>
          <a:p>
            <a:r>
              <a:rPr lang="en-US" dirty="0"/>
              <a:t>Click to edit</a:t>
            </a:r>
            <a:br>
              <a:rPr lang="en-US" dirty="0"/>
            </a:br>
            <a:r>
              <a:rPr lang="en-US" dirty="0"/>
              <a:t>master title style</a:t>
            </a:r>
          </a:p>
        </p:txBody>
      </p:sp>
      <p:sp>
        <p:nvSpPr>
          <p:cNvPr id="2" name="Footer Placeholder">
            <a:extLst>
              <a:ext uri="{FF2B5EF4-FFF2-40B4-BE49-F238E27FC236}">
                <a16:creationId xmlns:a16="http://schemas.microsoft.com/office/drawing/2014/main" id="{087376D2-6A59-4BA9-8EA0-2ACD180817BE}"/>
              </a:ext>
            </a:extLst>
          </p:cNvPr>
          <p:cNvSpPr>
            <a:spLocks noGrp="1"/>
          </p:cNvSpPr>
          <p:nvPr>
            <p:ph type="ftr" sz="quarter" idx="14"/>
          </p:nvPr>
        </p:nvSpPr>
        <p:spPr>
          <a:xfrm>
            <a:off x="4374720" y="6129337"/>
            <a:ext cx="7481160" cy="411581"/>
          </a:xfrm>
        </p:spPr>
        <p:txBody>
          <a:bodyPr/>
          <a:lstStyle>
            <a:lvl1pPr>
              <a:defRPr>
                <a:latin typeface="+mn-lt"/>
              </a:defRPr>
            </a:lvl1pPr>
          </a:lstStyle>
          <a:p>
            <a:r>
              <a:rPr lang="en-US" dirty="0"/>
              <a:t>Confidential | Authorized </a:t>
            </a:r>
          </a:p>
        </p:txBody>
      </p:sp>
      <p:grpSp>
        <p:nvGrpSpPr>
          <p:cNvPr id="13" name="Logo">
            <a:extLst>
              <a:ext uri="{FF2B5EF4-FFF2-40B4-BE49-F238E27FC236}">
                <a16:creationId xmlns:a16="http://schemas.microsoft.com/office/drawing/2014/main" id="{C7CA71CE-C053-471F-9DCA-CD481E01A6E9}"/>
              </a:ext>
            </a:extLst>
          </p:cNvPr>
          <p:cNvGrpSpPr>
            <a:grpSpLocks noChangeAspect="1"/>
          </p:cNvGrpSpPr>
          <p:nvPr userDrawn="1"/>
        </p:nvGrpSpPr>
        <p:grpSpPr>
          <a:xfrm>
            <a:off x="393523" y="381956"/>
            <a:ext cx="2218745" cy="893759"/>
            <a:chOff x="393523" y="381956"/>
            <a:chExt cx="2218745" cy="893759"/>
          </a:xfrm>
        </p:grpSpPr>
        <p:sp>
          <p:nvSpPr>
            <p:cNvPr id="14" name="Element">
              <a:extLst>
                <a:ext uri="{FF2B5EF4-FFF2-40B4-BE49-F238E27FC236}">
                  <a16:creationId xmlns:a16="http://schemas.microsoft.com/office/drawing/2014/main" id="{E3099459-FF93-42DF-AF0B-9F971EEC0212}"/>
                </a:ext>
              </a:extLst>
            </p:cNvPr>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20" name="Wordmark">
              <a:extLst>
                <a:ext uri="{FF2B5EF4-FFF2-40B4-BE49-F238E27FC236}">
                  <a16:creationId xmlns:a16="http://schemas.microsoft.com/office/drawing/2014/main" id="{75AF4DC2-08D7-4947-BE56-AB476704954E}"/>
                </a:ext>
              </a:extLst>
            </p:cNvPr>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um Blue Frame Divider">
    <p:spTree>
      <p:nvGrpSpPr>
        <p:cNvPr id="1" name=""/>
        <p:cNvGrpSpPr/>
        <p:nvPr/>
      </p:nvGrpSpPr>
      <p:grpSpPr>
        <a:xfrm>
          <a:off x="0" y="0"/>
          <a:ext cx="0" cy="0"/>
          <a:chOff x="0" y="0"/>
          <a:chExt cx="0" cy="0"/>
        </a:xfrm>
      </p:grpSpPr>
      <p:sp>
        <p:nvSpPr>
          <p:cNvPr id="14" name="Text">
            <a:extLst>
              <a:ext uri="{FF2B5EF4-FFF2-40B4-BE49-F238E27FC236}">
                <a16:creationId xmlns:a16="http://schemas.microsoft.com/office/drawing/2014/main" id="{71441D17-F569-4929-BED2-B3C594D2EB1E}"/>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rgbClr val="32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52C54A16-447D-4A74-9122-F46E4BC750F0}"/>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29926132-14B5-462D-8011-DBD07D3A4F4E}"/>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698795D-6546-4F01-AD74-FF78AF2E677C}"/>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5166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range Frame Divider">
    <p:spTree>
      <p:nvGrpSpPr>
        <p:cNvPr id="1" name=""/>
        <p:cNvGrpSpPr/>
        <p:nvPr/>
      </p:nvGrpSpPr>
      <p:grpSpPr>
        <a:xfrm>
          <a:off x="0" y="0"/>
          <a:ext cx="0" cy="0"/>
          <a:chOff x="0" y="0"/>
          <a:chExt cx="0" cy="0"/>
        </a:xfrm>
      </p:grpSpPr>
      <p:sp>
        <p:nvSpPr>
          <p:cNvPr id="14" name="Text">
            <a:extLst>
              <a:ext uri="{FF2B5EF4-FFF2-40B4-BE49-F238E27FC236}">
                <a16:creationId xmlns:a16="http://schemas.microsoft.com/office/drawing/2014/main" id="{EE3E2CEF-B9DC-4BC7-912D-0AF3140E0BBE}"/>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10CC7B28-F85E-49B0-A5ED-82D39FF680D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2452CF67-7C64-4A36-818E-9739F15599EC}"/>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FE686EF5-477F-4DCE-824F-3C05B5AA6594}"/>
              </a:ext>
            </a:extLst>
          </p:cNvPr>
          <p:cNvSpPr>
            <a:spLocks noGrp="1"/>
          </p:cNvSpPr>
          <p:nvPr>
            <p:ph type="ftr" sz="quarter" idx="15"/>
          </p:nvPr>
        </p:nvSpPr>
        <p:spPr/>
        <p:txBody>
          <a:bodyPr/>
          <a:lstStyle>
            <a:lvl1pPr>
              <a:defRPr cap="none" baseline="0"/>
            </a:lvl1pPr>
          </a:lstStyle>
          <a:p>
            <a:r>
              <a:rPr lang="en-US" dirty="0"/>
              <a:t>Confidential | Authorized </a:t>
            </a:r>
          </a:p>
        </p:txBody>
      </p:sp>
    </p:spTree>
    <p:extLst>
      <p:ext uri="{BB962C8B-B14F-4D97-AF65-F5344CB8AC3E}">
        <p14:creationId xmlns:p14="http://schemas.microsoft.com/office/powerpoint/2010/main" val="23201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2" name="Name, title, company"/>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sp>
        <p:nvSpPr>
          <p:cNvPr id="11" name="Quote"/>
          <p:cNvSpPr>
            <a:spLocks noGrp="1"/>
          </p:cNvSpPr>
          <p:nvPr>
            <p:ph type="title" hasCustomPrompt="1"/>
          </p:nvPr>
        </p:nvSpPr>
        <p:spPr>
          <a:xfrm>
            <a:off x="284398" y="685800"/>
            <a:ext cx="9106250" cy="3075861"/>
          </a:xfrm>
        </p:spPr>
        <p:txBody>
          <a:bodyPr lIns="91440" anchor="b" anchorCtr="0"/>
          <a:lstStyle>
            <a:lvl1pPr marL="219456" indent="-219456">
              <a:defRPr sz="4600" cap="none" baseline="0">
                <a:latin typeface="+mn-lt"/>
              </a:defRPr>
            </a:lvl1pPr>
          </a:lstStyle>
          <a:p>
            <a:r>
              <a:rPr lang="en-US" dirty="0"/>
              <a:t>“Click to add quote here. Type quotation marks before and after text.”</a:t>
            </a:r>
          </a:p>
        </p:txBody>
      </p:sp>
      <p:sp>
        <p:nvSpPr>
          <p:cNvPr id="3" name="Slide Number Placeholder">
            <a:extLst>
              <a:ext uri="{FF2B5EF4-FFF2-40B4-BE49-F238E27FC236}">
                <a16:creationId xmlns:a16="http://schemas.microsoft.com/office/drawing/2014/main" id="{416E5649-B5F3-4893-ACEE-FDDDEA277D6A}"/>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CC9133F1-6679-476E-AEFD-931027BED082}"/>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 name="Footer Placeholder"/>
          <p:cNvSpPr>
            <a:spLocks noGrp="1"/>
          </p:cNvSpPr>
          <p:nvPr>
            <p:ph type="ftr" sz="quarter" idx="18"/>
          </p:nvPr>
        </p:nvSpPr>
        <p:spPr/>
        <p:txBody>
          <a:bodyPr/>
          <a:lstStyle>
            <a:lvl1pPr>
              <a:defRPr>
                <a:latin typeface="MetricHPE" panose="020B0503030202060203" pitchFamily="34" charset="0"/>
              </a:defRPr>
            </a:lvl1pPr>
          </a:lstStyle>
          <a:p>
            <a:r>
              <a:rPr lang="en-US" dirty="0"/>
              <a:t>Confidential | Authorized </a:t>
            </a:r>
          </a:p>
        </p:txBody>
      </p:sp>
      <p:sp>
        <p:nvSpPr>
          <p:cNvPr id="3" name="Slide Number Placeholder"/>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
        <p:nvSpPr>
          <p:cNvPr id="9" name="Content Placeholder">
            <a:extLst>
              <a:ext uri="{FF2B5EF4-FFF2-40B4-BE49-F238E27FC236}">
                <a16:creationId xmlns:a16="http://schemas.microsoft.com/office/drawing/2014/main" id="{88F2DF35-63BF-460F-A215-8F5110C2F71B}"/>
              </a:ext>
            </a:extLst>
          </p:cNvPr>
          <p:cNvSpPr>
            <a:spLocks noGrp="1"/>
          </p:cNvSpPr>
          <p:nvPr>
            <p:ph idx="1"/>
          </p:nvPr>
        </p:nvSpPr>
        <p:spPr>
          <a:xfrm>
            <a:off x="381599" y="998681"/>
            <a:ext cx="11404800" cy="50976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a:extLst>
              <a:ext uri="{FF2B5EF4-FFF2-40B4-BE49-F238E27FC236}">
                <a16:creationId xmlns:a16="http://schemas.microsoft.com/office/drawing/2014/main" id="{232753FE-5D9A-4A5E-B0B2-3DAAE2EB354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3591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2" name="Content Placeholder">
            <a:extLst>
              <a:ext uri="{FF2B5EF4-FFF2-40B4-BE49-F238E27FC236}">
                <a16:creationId xmlns:a16="http://schemas.microsoft.com/office/drawing/2014/main" id="{A3BBDD58-9EEC-48BC-A84C-F80FB78CB21C}"/>
              </a:ext>
            </a:extLst>
          </p:cNvPr>
          <p:cNvSpPr>
            <a:spLocks noGrp="1"/>
          </p:cNvSpPr>
          <p:nvPr>
            <p:ph sz="quarter" idx="18"/>
          </p:nvPr>
        </p:nvSpPr>
        <p:spPr>
          <a:xfrm>
            <a:off x="381000" y="1344281"/>
            <a:ext cx="11403014" cy="47520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p:cNvSpPr>
            <a:spLocks noGrp="1"/>
          </p:cNvSpPr>
          <p:nvPr>
            <p:ph type="body" sz="quarter" idx="13" hasCustomPrompt="1"/>
          </p:nvPr>
        </p:nvSpPr>
        <p:spPr>
          <a:xfrm>
            <a:off x="281746" y="704332"/>
            <a:ext cx="11502268" cy="381000"/>
          </a:xfrm>
        </p:spPr>
        <p:txBody>
          <a:bodyPr vert="horz" lIns="91440" tIns="91440" rIns="91440" bIns="91440" rtlCol="0" anchor="ctr">
            <a:noAutofit/>
          </a:bodyPr>
          <a:lstStyle>
            <a:lvl1pPr marL="0" indent="0">
              <a:buFont typeface="" panose="020B0604020202020204" pitchFamily="34" charset="0"/>
              <a:buNone/>
              <a:defRPr sz="2400" baseline="0" dirty="0">
                <a:latin typeface="+mn-lt"/>
              </a:defRPr>
            </a:lvl1pPr>
          </a:lstStyle>
          <a:p>
            <a:pPr marL="182880" lvl="0" indent="-182880">
              <a:spcBef>
                <a:spcPts val="0"/>
              </a:spcBef>
            </a:pPr>
            <a:r>
              <a:rPr lang="en-US" dirty="0"/>
              <a:t>Click to add one-line subtitle</a:t>
            </a:r>
          </a:p>
        </p:txBody>
      </p:sp>
      <p:sp>
        <p:nvSpPr>
          <p:cNvPr id="10"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5" name="Title">
            <a:extLst>
              <a:ext uri="{FF2B5EF4-FFF2-40B4-BE49-F238E27FC236}">
                <a16:creationId xmlns:a16="http://schemas.microsoft.com/office/drawing/2014/main" id="{670D9BB8-8D8D-4F83-B418-E1A6910A3C8D}"/>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B8A2B8FB-372C-42B9-B280-9D39EC303B0B}"/>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42026B78-68E1-478D-8813-92F76EAC82C2}"/>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14" name="Content Placeholder">
            <a:extLst>
              <a:ext uri="{FF2B5EF4-FFF2-40B4-BE49-F238E27FC236}">
                <a16:creationId xmlns:a16="http://schemas.microsoft.com/office/drawing/2014/main" id="{D60021C6-A6F0-40F0-A299-B8269BE0F492}"/>
              </a:ext>
            </a:extLst>
          </p:cNvPr>
          <p:cNvSpPr>
            <a:spLocks noGrp="1"/>
          </p:cNvSpPr>
          <p:nvPr>
            <p:ph sz="quarter" idx="19"/>
          </p:nvPr>
        </p:nvSpPr>
        <p:spPr>
          <a:xfrm>
            <a:off x="381000" y="1733015"/>
            <a:ext cx="11403014" cy="43668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Heading"/>
          <p:cNvSpPr>
            <a:spLocks noGrp="1"/>
          </p:cNvSpPr>
          <p:nvPr>
            <p:ph type="body" sz="quarter" idx="18" hasCustomPrompt="1"/>
          </p:nvPr>
        </p:nvSpPr>
        <p:spPr>
          <a:xfrm>
            <a:off x="288096" y="1350296"/>
            <a:ext cx="11495918" cy="381000"/>
          </a:xfrm>
        </p:spPr>
        <p:txBody>
          <a:bodyPr>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subtitle</a:t>
            </a:r>
          </a:p>
        </p:txBody>
      </p:sp>
      <p:sp>
        <p:nvSpPr>
          <p:cNvPr id="12"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3" name="Subtitle">
            <a:extLst>
              <a:ext uri="{FF2B5EF4-FFF2-40B4-BE49-F238E27FC236}">
                <a16:creationId xmlns:a16="http://schemas.microsoft.com/office/drawing/2014/main" id="{15C04D0B-D5E2-4F74-B1D6-45E2AEA840C8}"/>
              </a:ext>
            </a:extLst>
          </p:cNvPr>
          <p:cNvSpPr>
            <a:spLocks noGrp="1"/>
          </p:cNvSpPr>
          <p:nvPr>
            <p:ph type="body" sz="quarter" idx="13" hasCustomPrompt="1"/>
          </p:nvPr>
        </p:nvSpPr>
        <p:spPr>
          <a:xfrm>
            <a:off x="281746" y="704332"/>
            <a:ext cx="11495918" cy="381000"/>
          </a:xfrm>
        </p:spPr>
        <p:txBody>
          <a:bodyPr anchor="ctr">
            <a:noAutofit/>
          </a:bodyPr>
          <a:lstStyle>
            <a:lvl1pPr marL="0" indent="0">
              <a:spcBef>
                <a:spcPts val="0"/>
              </a:spcBef>
              <a:buFont typeface="" panose="020B0604020202020204" pitchFamily="34" charset="0"/>
              <a:buNone/>
              <a:defRPr sz="2400"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subtitle</a:t>
            </a:r>
          </a:p>
        </p:txBody>
      </p:sp>
      <p:sp>
        <p:nvSpPr>
          <p:cNvPr id="4" name="Title">
            <a:extLst>
              <a:ext uri="{FF2B5EF4-FFF2-40B4-BE49-F238E27FC236}">
                <a16:creationId xmlns:a16="http://schemas.microsoft.com/office/drawing/2014/main" id="{D09EDB93-5BF6-4D1D-9D5F-0E75F455E06A}"/>
              </a:ext>
            </a:extLst>
          </p:cNvPr>
          <p:cNvSpPr>
            <a:spLocks noGrp="1"/>
          </p:cNvSpPr>
          <p:nvPr>
            <p:ph type="title"/>
          </p:nvPr>
        </p:nvSpPr>
        <p:spPr>
          <a:xfrm>
            <a:off x="285742" y="391852"/>
            <a:ext cx="11498271" cy="401362"/>
          </a:xfrm>
          <a:ln w="12700" cap="flat" cmpd="sng" algn="ctr">
            <a:noFill/>
            <a:prstDash val="solid"/>
            <a:miter lim="800000"/>
            <a:headEnd type="none" w="med" len="med"/>
            <a:tailEnd type="none" w="med" len="med"/>
          </a:ln>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D217CA8-FB11-4E4A-BBCD-EE7B837F4D7D}"/>
              </a:ext>
            </a:extLst>
          </p:cNvPr>
          <p:cNvSpPr>
            <a:spLocks noGrp="1"/>
          </p:cNvSpPr>
          <p:nvPr>
            <p:ph type="sldNum" sz="quarter" idx="2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3EA3E28B-F7AC-49D0-8E77-F09CC76C6D4C}"/>
              </a:ext>
            </a:extLst>
          </p:cNvPr>
          <p:cNvSpPr>
            <a:spLocks noGrp="1"/>
          </p:cNvSpPr>
          <p:nvPr>
            <p:ph type="ftr" sz="quarter" idx="20"/>
          </p:nvPr>
        </p:nvSpPr>
        <p:spPr/>
        <p:txBody>
          <a:bodyPr/>
          <a:lstStyle/>
          <a:p>
            <a:r>
              <a:rPr lang="en-US" dirty="0"/>
              <a:t>Confidential | Authorized </a:t>
            </a: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6" name="Content Placeholder 2"/>
          <p:cNvSpPr>
            <a:spLocks noGrp="1"/>
          </p:cNvSpPr>
          <p:nvPr>
            <p:ph sz="quarter" idx="18"/>
          </p:nvPr>
        </p:nvSpPr>
        <p:spPr>
          <a:xfrm>
            <a:off x="6260021" y="995363"/>
            <a:ext cx="5523992"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
          <p:cNvSpPr>
            <a:spLocks noGrp="1"/>
          </p:cNvSpPr>
          <p:nvPr>
            <p:ph sz="quarter" idx="17"/>
          </p:nvPr>
        </p:nvSpPr>
        <p:spPr>
          <a:xfrm>
            <a:off x="385100" y="995363"/>
            <a:ext cx="5523992"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8" name="Title">
            <a:extLst>
              <a:ext uri="{FF2B5EF4-FFF2-40B4-BE49-F238E27FC236}">
                <a16:creationId xmlns:a16="http://schemas.microsoft.com/office/drawing/2014/main" id="{871CBF7C-DC48-4FC0-9D75-AE2A7B709ECF}"/>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30D71586-CC8D-433E-9833-9A7FDB8D82E2}"/>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9C5C9A9-E236-4C76-AAB8-D575E2980D3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Subtitle">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C2D9C38D-0C96-4F06-9088-13547C056F33}"/>
              </a:ext>
            </a:extLst>
          </p:cNvPr>
          <p:cNvSpPr>
            <a:spLocks noGrp="1"/>
          </p:cNvSpPr>
          <p:nvPr>
            <p:ph sz="quarter" idx="25"/>
          </p:nvPr>
        </p:nvSpPr>
        <p:spPr>
          <a:xfrm>
            <a:off x="6358729" y="1358232"/>
            <a:ext cx="5416903" cy="47377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
            <a:extLst>
              <a:ext uri="{FF2B5EF4-FFF2-40B4-BE49-F238E27FC236}">
                <a16:creationId xmlns:a16="http://schemas.microsoft.com/office/drawing/2014/main" id="{790CE829-C5DB-4D0F-8D68-9F31A94FC42A}"/>
              </a:ext>
            </a:extLst>
          </p:cNvPr>
          <p:cNvSpPr>
            <a:spLocks noGrp="1"/>
          </p:cNvSpPr>
          <p:nvPr>
            <p:ph sz="quarter" idx="22"/>
          </p:nvPr>
        </p:nvSpPr>
        <p:spPr>
          <a:xfrm>
            <a:off x="381000" y="1358232"/>
            <a:ext cx="5416903" cy="47377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a:extLst>
              <a:ext uri="{FF2B5EF4-FFF2-40B4-BE49-F238E27FC236}">
                <a16:creationId xmlns:a16="http://schemas.microsoft.com/office/drawing/2014/main" id="{BE367876-B551-4115-B469-74C12D0C1CE4}"/>
              </a:ext>
            </a:extLst>
          </p:cNvPr>
          <p:cNvSpPr>
            <a:spLocks noGrp="1"/>
          </p:cNvSpPr>
          <p:nvPr>
            <p:ph type="body" sz="quarter" idx="13" hasCustomPrompt="1"/>
          </p:nvPr>
        </p:nvSpPr>
        <p:spPr>
          <a:xfrm>
            <a:off x="281746" y="704332"/>
            <a:ext cx="11493803"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B4DC083-771D-42FC-A297-31FED015807F}"/>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208FD370-F534-4533-9D1C-D71C0301D4F5}"/>
              </a:ext>
            </a:extLst>
          </p:cNvPr>
          <p:cNvSpPr>
            <a:spLocks noGrp="1"/>
          </p:cNvSpPr>
          <p:nvPr>
            <p:ph type="sldNum" sz="quarter" idx="27"/>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1B9DB588-CD3A-4605-99DD-5D58A0334468}"/>
              </a:ext>
            </a:extLst>
          </p:cNvPr>
          <p:cNvSpPr>
            <a:spLocks noGrp="1"/>
          </p:cNvSpPr>
          <p:nvPr>
            <p:ph type="ftr" sz="quarter" idx="26"/>
          </p:nvPr>
        </p:nvSpPr>
        <p:spPr/>
        <p:txBody>
          <a:bodyPr/>
          <a:lstStyle/>
          <a:p>
            <a:r>
              <a:rPr lang="en-US" dirty="0"/>
              <a:t>Confidential | Authorized </a:t>
            </a:r>
          </a:p>
        </p:txBody>
      </p:sp>
    </p:spTree>
    <p:extLst>
      <p:ext uri="{BB962C8B-B14F-4D97-AF65-F5344CB8AC3E}">
        <p14:creationId xmlns:p14="http://schemas.microsoft.com/office/powerpoint/2010/main" val="34651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18" name="Rectangle 1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2" name="Content Placeholder 14"/>
          <p:cNvSpPr>
            <a:spLocks noGrp="1"/>
          </p:cNvSpPr>
          <p:nvPr>
            <p:ph sz="quarter" idx="17"/>
          </p:nvPr>
        </p:nvSpPr>
        <p:spPr>
          <a:xfrm>
            <a:off x="384003" y="1376363"/>
            <a:ext cx="5418000" cy="4719637"/>
          </a:xfrm>
          <a:ln>
            <a:noFill/>
            <a:miter lim="800000"/>
          </a:ln>
        </p:spPr>
        <p:txBody>
          <a:bodyPr lIns="0" rIns="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p:cNvSpPr>
            <a:spLocks noGrp="1"/>
          </p:cNvSpPr>
          <p:nvPr>
            <p:ph type="body" sz="quarter" idx="19" hasCustomPrompt="1"/>
          </p:nvPr>
        </p:nvSpPr>
        <p:spPr>
          <a:xfrm>
            <a:off x="288095"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5" name="Content Placeholder 14"/>
          <p:cNvSpPr>
            <a:spLocks noGrp="1"/>
          </p:cNvSpPr>
          <p:nvPr>
            <p:ph sz="quarter" idx="20"/>
          </p:nvPr>
        </p:nvSpPr>
        <p:spPr>
          <a:xfrm>
            <a:off x="6356308" y="1376363"/>
            <a:ext cx="5418000" cy="4719637"/>
          </a:xfrm>
          <a:ln>
            <a:noFill/>
            <a:miter lim="800000"/>
          </a:ln>
        </p:spPr>
        <p:txBody>
          <a:bodyPr lIns="0" rIns="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1" hasCustomPrompt="1"/>
          </p:nvPr>
        </p:nvSpPr>
        <p:spPr>
          <a:xfrm>
            <a:off x="6260400"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US" dirty="0"/>
              <a:t>Confidential | Authorized </a:t>
            </a:r>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73A8584B-E718-4F58-9AF1-BDBF5AD7FFFE}"/>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25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C2D9C38D-0C96-4F06-9088-13547C056F33}"/>
              </a:ext>
            </a:extLst>
          </p:cNvPr>
          <p:cNvSpPr>
            <a:spLocks noGrp="1"/>
          </p:cNvSpPr>
          <p:nvPr>
            <p:ph sz="quarter" idx="25"/>
          </p:nvPr>
        </p:nvSpPr>
        <p:spPr>
          <a:xfrm>
            <a:off x="6358729" y="1739233"/>
            <a:ext cx="5416903" cy="435673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Heading 2">
            <a:extLst>
              <a:ext uri="{FF2B5EF4-FFF2-40B4-BE49-F238E27FC236}">
                <a16:creationId xmlns:a16="http://schemas.microsoft.com/office/drawing/2014/main" id="{0F35A58C-1284-494F-A5A7-A8680CA3222B}"/>
              </a:ext>
            </a:extLst>
          </p:cNvPr>
          <p:cNvSpPr>
            <a:spLocks noGrp="1"/>
          </p:cNvSpPr>
          <p:nvPr>
            <p:ph type="body" sz="quarter" idx="21" hasCustomPrompt="1"/>
          </p:nvPr>
        </p:nvSpPr>
        <p:spPr>
          <a:xfrm>
            <a:off x="6261641" y="1358232"/>
            <a:ext cx="5513908"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1" name="Content Placeholder 1">
            <a:extLst>
              <a:ext uri="{FF2B5EF4-FFF2-40B4-BE49-F238E27FC236}">
                <a16:creationId xmlns:a16="http://schemas.microsoft.com/office/drawing/2014/main" id="{790CE829-C5DB-4D0F-8D68-9F31A94FC42A}"/>
              </a:ext>
            </a:extLst>
          </p:cNvPr>
          <p:cNvSpPr>
            <a:spLocks noGrp="1"/>
          </p:cNvSpPr>
          <p:nvPr>
            <p:ph sz="quarter" idx="22"/>
          </p:nvPr>
        </p:nvSpPr>
        <p:spPr>
          <a:xfrm>
            <a:off x="385100" y="1739233"/>
            <a:ext cx="5416903" cy="435673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1">
            <a:extLst>
              <a:ext uri="{FF2B5EF4-FFF2-40B4-BE49-F238E27FC236}">
                <a16:creationId xmlns:a16="http://schemas.microsoft.com/office/drawing/2014/main" id="{4FFD9C8F-5583-4BD3-BF48-097D5D045AD4}"/>
              </a:ext>
            </a:extLst>
          </p:cNvPr>
          <p:cNvSpPr>
            <a:spLocks noGrp="1"/>
          </p:cNvSpPr>
          <p:nvPr>
            <p:ph type="body" sz="quarter" idx="23" hasCustomPrompt="1"/>
          </p:nvPr>
        </p:nvSpPr>
        <p:spPr>
          <a:xfrm>
            <a:off x="288095" y="1358232"/>
            <a:ext cx="5513908"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15" name="Subtitle">
            <a:extLst>
              <a:ext uri="{FF2B5EF4-FFF2-40B4-BE49-F238E27FC236}">
                <a16:creationId xmlns:a16="http://schemas.microsoft.com/office/drawing/2014/main" id="{BE367876-B551-4115-B469-74C12D0C1CE4}"/>
              </a:ext>
            </a:extLst>
          </p:cNvPr>
          <p:cNvSpPr>
            <a:spLocks noGrp="1"/>
          </p:cNvSpPr>
          <p:nvPr>
            <p:ph type="body" sz="quarter" idx="13" hasCustomPrompt="1"/>
          </p:nvPr>
        </p:nvSpPr>
        <p:spPr>
          <a:xfrm>
            <a:off x="281746" y="704332"/>
            <a:ext cx="11493803"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4" name="Title">
            <a:extLst>
              <a:ext uri="{FF2B5EF4-FFF2-40B4-BE49-F238E27FC236}">
                <a16:creationId xmlns:a16="http://schemas.microsoft.com/office/drawing/2014/main" id="{5B4DC083-771D-42FC-A297-31FED015807F}"/>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12F31EAB-796D-4E98-AD02-5E448046BB3D}"/>
              </a:ext>
            </a:extLst>
          </p:cNvPr>
          <p:cNvSpPr>
            <a:spLocks noGrp="1"/>
          </p:cNvSpPr>
          <p:nvPr>
            <p:ph type="sldNum" sz="quarter" idx="27"/>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B9B4ABF0-738F-478F-B9E7-E5D3DF83666E}"/>
              </a:ext>
            </a:extLst>
          </p:cNvPr>
          <p:cNvSpPr>
            <a:spLocks noGrp="1"/>
          </p:cNvSpPr>
          <p:nvPr>
            <p:ph type="ftr" sz="quarter" idx="26"/>
          </p:nvPr>
        </p:nvSpPr>
        <p:spPr/>
        <p:txBody>
          <a:bodyPr/>
          <a:lstStyle/>
          <a:p>
            <a:r>
              <a:rPr lang="en-US" dirty="0"/>
              <a:t>Confidential | Authorized </a:t>
            </a: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rk Picture">
    <p:bg>
      <p:bgPr>
        <a:solidFill>
          <a:schemeClr val="tx1"/>
        </a:solidFill>
        <a:effectLst/>
      </p:bgPr>
    </p:bg>
    <p:spTree>
      <p:nvGrpSpPr>
        <p:cNvPr id="1" name=""/>
        <p:cNvGrpSpPr/>
        <p:nvPr/>
      </p:nvGrpSpPr>
      <p:grpSpPr>
        <a:xfrm>
          <a:off x="0" y="0"/>
          <a:ext cx="0" cy="0"/>
          <a:chOff x="0" y="0"/>
          <a:chExt cx="0" cy="0"/>
        </a:xfrm>
      </p:grpSpPr>
      <p:sp>
        <p:nvSpPr>
          <p:cNvPr id="17" name="Date"/>
          <p:cNvSpPr>
            <a:spLocks noGrp="1"/>
          </p:cNvSpPr>
          <p:nvPr userDrawn="1">
            <p:ph type="body" sz="quarter" idx="13" hasCustomPrompt="1"/>
          </p:nvPr>
        </p:nvSpPr>
        <p:spPr>
          <a:xfrm>
            <a:off x="284397" y="4577983"/>
            <a:ext cx="5489578" cy="339214"/>
          </a:xfrm>
        </p:spPr>
        <p:txBody>
          <a:bodyPr lIns="91440" tIns="91440" rIns="91440" bIns="91440">
            <a:noAutofit/>
          </a:bodyPr>
          <a:lstStyle>
            <a:lvl1pPr marL="0" indent="0">
              <a:spcBef>
                <a:spcPts val="0"/>
              </a:spcBef>
              <a:buNone/>
              <a:defRPr sz="2200" baseline="0">
                <a:solidFill>
                  <a:schemeClr val="bg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6" name="Subtitle"/>
          <p:cNvSpPr>
            <a:spLocks noGrp="1"/>
          </p:cNvSpPr>
          <p:nvPr userDrawn="1">
            <p:ph type="subTitle" idx="1" hasCustomPrompt="1"/>
          </p:nvPr>
        </p:nvSpPr>
        <p:spPr>
          <a:xfrm>
            <a:off x="284397" y="4133088"/>
            <a:ext cx="8229600" cy="438912"/>
          </a:xfrm>
        </p:spPr>
        <p:txBody>
          <a:bodyPr lIns="91440" tIns="91440" rIns="91440" bIns="91440">
            <a:noAutofit/>
          </a:bodyPr>
          <a:lstStyle>
            <a:lvl1pPr marL="0" indent="0" algn="l">
              <a:spcBef>
                <a:spcPts val="0"/>
              </a:spcBef>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userDrawn="1">
            <p:ph type="title" hasCustomPrompt="1"/>
          </p:nvPr>
        </p:nvSpPr>
        <p:spPr>
          <a:xfrm>
            <a:off x="284397" y="1869197"/>
            <a:ext cx="11423555" cy="1905000"/>
          </a:xfrm>
        </p:spPr>
        <p:txBody>
          <a:bodyPr lIns="91440" tIns="91440" rIns="91440" bIns="91440" anchor="b"/>
          <a:lstStyle>
            <a:lvl1pPr>
              <a:lnSpc>
                <a:spcPct val="80000"/>
              </a:lnSpc>
              <a:defRPr sz="4400">
                <a:solidFill>
                  <a:schemeClr val="bg1"/>
                </a:solidFill>
                <a:latin typeface="+mj-lt"/>
              </a:defRPr>
            </a:lvl1pPr>
          </a:lstStyle>
          <a:p>
            <a:r>
              <a:rPr lang="en-US" dirty="0"/>
              <a:t>Click to edit</a:t>
            </a:r>
            <a:br>
              <a:rPr lang="en-US" dirty="0"/>
            </a:br>
            <a:r>
              <a:rPr lang="en-US" dirty="0"/>
              <a:t>master title style</a:t>
            </a:r>
          </a:p>
        </p:txBody>
      </p:sp>
      <p:sp>
        <p:nvSpPr>
          <p:cNvPr id="7" name="Footer Placeholder">
            <a:extLst>
              <a:ext uri="{FF2B5EF4-FFF2-40B4-BE49-F238E27FC236}">
                <a16:creationId xmlns:a16="http://schemas.microsoft.com/office/drawing/2014/main" id="{DD0DBAFB-7047-4B08-B7ED-CB050B7FBB50}"/>
              </a:ext>
            </a:extLst>
          </p:cNvPr>
          <p:cNvSpPr>
            <a:spLocks noGrp="1"/>
          </p:cNvSpPr>
          <p:nvPr userDrawn="1">
            <p:ph type="ftr" sz="quarter" idx="14"/>
          </p:nvPr>
        </p:nvSpPr>
        <p:spPr>
          <a:xfrm>
            <a:off x="4374720" y="6129337"/>
            <a:ext cx="7481160" cy="411581"/>
          </a:xfrm>
        </p:spPr>
        <p:txBody>
          <a:bodyPr/>
          <a:lstStyle>
            <a:lvl1pPr>
              <a:defRPr>
                <a:solidFill>
                  <a:schemeClr val="bg1"/>
                </a:solidFill>
                <a:latin typeface="+mn-lt"/>
              </a:defRPr>
            </a:lvl1pPr>
          </a:lstStyle>
          <a:p>
            <a:r>
              <a:rPr lang="en-US" dirty="0"/>
              <a:t>Confidential | Authorized </a:t>
            </a:r>
          </a:p>
        </p:txBody>
      </p:sp>
      <p:grpSp>
        <p:nvGrpSpPr>
          <p:cNvPr id="10" name="Logo">
            <a:extLst>
              <a:ext uri="{FF2B5EF4-FFF2-40B4-BE49-F238E27FC236}">
                <a16:creationId xmlns:a16="http://schemas.microsoft.com/office/drawing/2014/main" id="{A3C61050-E60B-4FC2-8361-B75DC38392A3}"/>
              </a:ext>
            </a:extLst>
          </p:cNvPr>
          <p:cNvGrpSpPr>
            <a:grpSpLocks noChangeAspect="1"/>
          </p:cNvGrpSpPr>
          <p:nvPr userDrawn="1"/>
        </p:nvGrpSpPr>
        <p:grpSpPr>
          <a:xfrm>
            <a:off x="393523" y="381956"/>
            <a:ext cx="2218745" cy="893759"/>
            <a:chOff x="393523" y="381956"/>
            <a:chExt cx="2218745" cy="893759"/>
          </a:xfrm>
        </p:grpSpPr>
        <p:sp>
          <p:nvSpPr>
            <p:cNvPr id="13" name="Element"/>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14" name="Wordmark"/>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17531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0" name="Content Placeholder 3"/>
          <p:cNvSpPr>
            <a:spLocks noGrp="1"/>
          </p:cNvSpPr>
          <p:nvPr>
            <p:ph sz="quarter" idx="19"/>
          </p:nvPr>
        </p:nvSpPr>
        <p:spPr>
          <a:xfrm>
            <a:off x="8152474"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sz="quarter" idx="18"/>
          </p:nvPr>
        </p:nvSpPr>
        <p:spPr>
          <a:xfrm>
            <a:off x="4268787"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
          <p:cNvSpPr>
            <a:spLocks noGrp="1"/>
          </p:cNvSpPr>
          <p:nvPr>
            <p:ph sz="quarter" idx="17"/>
          </p:nvPr>
        </p:nvSpPr>
        <p:spPr>
          <a:xfrm>
            <a:off x="385100"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EAC09279-0D09-4109-A953-16A88732F6EC}"/>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55DFA194-46E5-48DD-9DF0-CE09ECBDE598}"/>
              </a:ext>
            </a:extLst>
          </p:cNvPr>
          <p:cNvSpPr>
            <a:spLocks noGrp="1"/>
          </p:cNvSpPr>
          <p:nvPr>
            <p:ph type="sldNum" sz="quarter" idx="2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BEED058A-E779-4D88-ADD2-9B84C2A10502}"/>
              </a:ext>
            </a:extLst>
          </p:cNvPr>
          <p:cNvSpPr>
            <a:spLocks noGrp="1"/>
          </p:cNvSpPr>
          <p:nvPr>
            <p:ph type="ftr" sz="quarter" idx="20"/>
          </p:nvPr>
        </p:nvSpPr>
        <p:spPr/>
        <p:txBody>
          <a:bodyPr/>
          <a:lstStyle/>
          <a:p>
            <a:r>
              <a:rPr lang="en-US" dirty="0"/>
              <a:t>Confidential | Authorized </a:t>
            </a: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Subtitle">
    <p:spTree>
      <p:nvGrpSpPr>
        <p:cNvPr id="1" name=""/>
        <p:cNvGrpSpPr/>
        <p:nvPr/>
      </p:nvGrpSpPr>
      <p:grpSpPr>
        <a:xfrm>
          <a:off x="0" y="0"/>
          <a:ext cx="0" cy="0"/>
          <a:chOff x="0" y="0"/>
          <a:chExt cx="0" cy="0"/>
        </a:xfrm>
      </p:grpSpPr>
      <p:sp>
        <p:nvSpPr>
          <p:cNvPr id="14" name="Subtitle">
            <a:extLst>
              <a:ext uri="{FF2B5EF4-FFF2-40B4-BE49-F238E27FC236}">
                <a16:creationId xmlns:a16="http://schemas.microsoft.com/office/drawing/2014/main" id="{C831EBB5-21C4-4F56-9D7F-EDB7844B96AF}"/>
              </a:ext>
            </a:extLst>
          </p:cNvPr>
          <p:cNvSpPr>
            <a:spLocks noGrp="1"/>
          </p:cNvSpPr>
          <p:nvPr>
            <p:ph type="body" sz="quarter" idx="13" hasCustomPrompt="1"/>
          </p:nvPr>
        </p:nvSpPr>
        <p:spPr>
          <a:xfrm>
            <a:off x="281746" y="704332"/>
            <a:ext cx="11498270"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2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4" name="Title">
            <a:extLst>
              <a:ext uri="{FF2B5EF4-FFF2-40B4-BE49-F238E27FC236}">
                <a16:creationId xmlns:a16="http://schemas.microsoft.com/office/drawing/2014/main" id="{C9EF0ECA-DE60-41FE-A905-507AB710EE5B}"/>
              </a:ext>
            </a:extLst>
          </p:cNvPr>
          <p:cNvSpPr>
            <a:spLocks noGrp="1"/>
          </p:cNvSpPr>
          <p:nvPr>
            <p:ph type="title"/>
          </p:nvPr>
        </p:nvSpPr>
        <p:spPr/>
        <p:txBody>
          <a:body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1074A59D-DDE4-4FB2-838A-D5C8E7AD19E1}"/>
              </a:ext>
            </a:extLst>
          </p:cNvPr>
          <p:cNvSpPr>
            <a:spLocks noGrp="1"/>
          </p:cNvSpPr>
          <p:nvPr>
            <p:ph sz="quarter" idx="22"/>
          </p:nvPr>
        </p:nvSpPr>
        <p:spPr>
          <a:xfrm>
            <a:off x="8146122" y="1365166"/>
            <a:ext cx="3628710" cy="473400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a:extLst>
              <a:ext uri="{FF2B5EF4-FFF2-40B4-BE49-F238E27FC236}">
                <a16:creationId xmlns:a16="http://schemas.microsoft.com/office/drawing/2014/main" id="{F2DA2588-EB78-4045-A57D-317AA672516D}"/>
              </a:ext>
            </a:extLst>
          </p:cNvPr>
          <p:cNvSpPr>
            <a:spLocks noGrp="1"/>
          </p:cNvSpPr>
          <p:nvPr>
            <p:ph sz="quarter" idx="18"/>
          </p:nvPr>
        </p:nvSpPr>
        <p:spPr>
          <a:xfrm>
            <a:off x="4265611" y="1365166"/>
            <a:ext cx="3628710" cy="473439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Content Placeholder 1">
            <a:extLst>
              <a:ext uri="{FF2B5EF4-FFF2-40B4-BE49-F238E27FC236}">
                <a16:creationId xmlns:a16="http://schemas.microsoft.com/office/drawing/2014/main" id="{31336B0C-F91E-47D8-936F-836334818CB0}"/>
              </a:ext>
            </a:extLst>
          </p:cNvPr>
          <p:cNvSpPr>
            <a:spLocks noGrp="1"/>
          </p:cNvSpPr>
          <p:nvPr>
            <p:ph sz="quarter" idx="17"/>
          </p:nvPr>
        </p:nvSpPr>
        <p:spPr>
          <a:xfrm>
            <a:off x="385100" y="1365166"/>
            <a:ext cx="3628710" cy="473400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a:extLst>
              <a:ext uri="{FF2B5EF4-FFF2-40B4-BE49-F238E27FC236}">
                <a16:creationId xmlns:a16="http://schemas.microsoft.com/office/drawing/2014/main" id="{C64F2FF0-0CF5-4CC1-8878-96534C54D9A0}"/>
              </a:ext>
            </a:extLst>
          </p:cNvPr>
          <p:cNvSpPr>
            <a:spLocks noGrp="1"/>
          </p:cNvSpPr>
          <p:nvPr>
            <p:ph type="ftr" sz="quarter" idx="23"/>
          </p:nvPr>
        </p:nvSpPr>
        <p:spPr/>
        <p:txBody>
          <a:bodyPr/>
          <a:lstStyle/>
          <a:p>
            <a:r>
              <a:rPr lang="en-US" dirty="0"/>
              <a:t>Confidential | Authorized </a:t>
            </a:r>
          </a:p>
        </p:txBody>
      </p:sp>
      <p:sp>
        <p:nvSpPr>
          <p:cNvPr id="3" name="Slide Number Placeholder">
            <a:extLst>
              <a:ext uri="{FF2B5EF4-FFF2-40B4-BE49-F238E27FC236}">
                <a16:creationId xmlns:a16="http://schemas.microsoft.com/office/drawing/2014/main" id="{749AAC13-0724-4F89-9282-2A985E0669E8}"/>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Tree>
    <p:extLst>
      <p:ext uri="{BB962C8B-B14F-4D97-AF65-F5344CB8AC3E}">
        <p14:creationId xmlns:p14="http://schemas.microsoft.com/office/powerpoint/2010/main" val="1133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6" name="Content Placeholder 3"/>
          <p:cNvSpPr>
            <a:spLocks noGrp="1"/>
          </p:cNvSpPr>
          <p:nvPr>
            <p:ph sz="quarter" idx="22"/>
          </p:nvPr>
        </p:nvSpPr>
        <p:spPr>
          <a:xfrm>
            <a:off x="8146122"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Heading 3"/>
          <p:cNvSpPr>
            <a:spLocks noGrp="1"/>
          </p:cNvSpPr>
          <p:nvPr>
            <p:ph type="body" sz="quarter" idx="21" hasCustomPrompt="1"/>
          </p:nvPr>
        </p:nvSpPr>
        <p:spPr>
          <a:xfrm>
            <a:off x="8048832" y="996365"/>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5" name="Content Placeholder 2"/>
          <p:cNvSpPr>
            <a:spLocks noGrp="1"/>
          </p:cNvSpPr>
          <p:nvPr>
            <p:ph sz="quarter" idx="18"/>
          </p:nvPr>
        </p:nvSpPr>
        <p:spPr>
          <a:xfrm>
            <a:off x="4265611"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Heading 2"/>
          <p:cNvSpPr>
            <a:spLocks noGrp="1"/>
          </p:cNvSpPr>
          <p:nvPr>
            <p:ph type="body" sz="quarter" idx="23" hasCustomPrompt="1"/>
          </p:nvPr>
        </p:nvSpPr>
        <p:spPr>
          <a:xfrm>
            <a:off x="4168321" y="996365"/>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4" name="Content Placeholder 1"/>
          <p:cNvSpPr>
            <a:spLocks noGrp="1"/>
          </p:cNvSpPr>
          <p:nvPr>
            <p:ph sz="quarter" idx="17"/>
          </p:nvPr>
        </p:nvSpPr>
        <p:spPr>
          <a:xfrm>
            <a:off x="385100"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Heading 1"/>
          <p:cNvSpPr>
            <a:spLocks noGrp="1"/>
          </p:cNvSpPr>
          <p:nvPr>
            <p:ph type="body" sz="quarter" idx="19" hasCustomPrompt="1"/>
          </p:nvPr>
        </p:nvSpPr>
        <p:spPr>
          <a:xfrm>
            <a:off x="287427" y="996365"/>
            <a:ext cx="3726383"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6"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24EE87AE-0267-4C69-AFD6-F9C64969AC26}"/>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BB8A07BF-CB97-4E22-9C06-99A9D26C8199}"/>
              </a:ext>
            </a:extLst>
          </p:cNvPr>
          <p:cNvSpPr>
            <a:spLocks noGrp="1"/>
          </p:cNvSpPr>
          <p:nvPr>
            <p:ph type="sldNum" sz="quarter" idx="2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7833D610-4CA4-41A3-B735-6F0642F98549}"/>
              </a:ext>
            </a:extLst>
          </p:cNvPr>
          <p:cNvSpPr>
            <a:spLocks noGrp="1"/>
          </p:cNvSpPr>
          <p:nvPr>
            <p:ph type="ftr" sz="quarter" idx="24"/>
          </p:nvPr>
        </p:nvSpPr>
        <p:spPr/>
        <p:txBody>
          <a:bodyPr/>
          <a:lstStyle/>
          <a:p>
            <a:r>
              <a:rPr lang="en-US" dirty="0"/>
              <a:t>Confidential | Authorized </a:t>
            </a: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19" name="Content Placeholder 3">
            <a:extLst>
              <a:ext uri="{FF2B5EF4-FFF2-40B4-BE49-F238E27FC236}">
                <a16:creationId xmlns:a16="http://schemas.microsoft.com/office/drawing/2014/main" id="{1074A59D-DDE4-4FB2-838A-D5C8E7AD19E1}"/>
              </a:ext>
            </a:extLst>
          </p:cNvPr>
          <p:cNvSpPr>
            <a:spLocks noGrp="1"/>
          </p:cNvSpPr>
          <p:nvPr>
            <p:ph sz="quarter" idx="22"/>
          </p:nvPr>
        </p:nvSpPr>
        <p:spPr>
          <a:xfrm>
            <a:off x="8146122"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Heading 3">
            <a:extLst>
              <a:ext uri="{FF2B5EF4-FFF2-40B4-BE49-F238E27FC236}">
                <a16:creationId xmlns:a16="http://schemas.microsoft.com/office/drawing/2014/main" id="{2B395F8D-D2D6-46E9-A9E6-236C365E0BE9}"/>
              </a:ext>
            </a:extLst>
          </p:cNvPr>
          <p:cNvSpPr>
            <a:spLocks noGrp="1"/>
          </p:cNvSpPr>
          <p:nvPr>
            <p:ph type="body" sz="quarter" idx="21" hasCustomPrompt="1"/>
          </p:nvPr>
        </p:nvSpPr>
        <p:spPr>
          <a:xfrm>
            <a:off x="8048832" y="1365166"/>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8" name="Content Placeholder 2">
            <a:extLst>
              <a:ext uri="{FF2B5EF4-FFF2-40B4-BE49-F238E27FC236}">
                <a16:creationId xmlns:a16="http://schemas.microsoft.com/office/drawing/2014/main" id="{F2DA2588-EB78-4045-A57D-317AA672516D}"/>
              </a:ext>
            </a:extLst>
          </p:cNvPr>
          <p:cNvSpPr>
            <a:spLocks noGrp="1"/>
          </p:cNvSpPr>
          <p:nvPr>
            <p:ph sz="quarter" idx="18"/>
          </p:nvPr>
        </p:nvSpPr>
        <p:spPr>
          <a:xfrm>
            <a:off x="4265611"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Heading 2">
            <a:extLst>
              <a:ext uri="{FF2B5EF4-FFF2-40B4-BE49-F238E27FC236}">
                <a16:creationId xmlns:a16="http://schemas.microsoft.com/office/drawing/2014/main" id="{1E3C34FD-66F2-429D-BA98-17802C5C837E}"/>
              </a:ext>
            </a:extLst>
          </p:cNvPr>
          <p:cNvSpPr>
            <a:spLocks noGrp="1"/>
          </p:cNvSpPr>
          <p:nvPr>
            <p:ph type="body" sz="quarter" idx="23" hasCustomPrompt="1"/>
          </p:nvPr>
        </p:nvSpPr>
        <p:spPr>
          <a:xfrm>
            <a:off x="4168321" y="1365166"/>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31" name="Content Placeholder 1">
            <a:extLst>
              <a:ext uri="{FF2B5EF4-FFF2-40B4-BE49-F238E27FC236}">
                <a16:creationId xmlns:a16="http://schemas.microsoft.com/office/drawing/2014/main" id="{31336B0C-F91E-47D8-936F-836334818CB0}"/>
              </a:ext>
            </a:extLst>
          </p:cNvPr>
          <p:cNvSpPr>
            <a:spLocks noGrp="1"/>
          </p:cNvSpPr>
          <p:nvPr>
            <p:ph sz="quarter" idx="17"/>
          </p:nvPr>
        </p:nvSpPr>
        <p:spPr>
          <a:xfrm>
            <a:off x="385100"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1">
            <a:extLst>
              <a:ext uri="{FF2B5EF4-FFF2-40B4-BE49-F238E27FC236}">
                <a16:creationId xmlns:a16="http://schemas.microsoft.com/office/drawing/2014/main" id="{2C5A79F9-54A7-42C3-958C-707025A75133}"/>
              </a:ext>
            </a:extLst>
          </p:cNvPr>
          <p:cNvSpPr>
            <a:spLocks noGrp="1"/>
          </p:cNvSpPr>
          <p:nvPr>
            <p:ph type="body" sz="quarter" idx="19" hasCustomPrompt="1"/>
          </p:nvPr>
        </p:nvSpPr>
        <p:spPr>
          <a:xfrm>
            <a:off x="287427" y="1365166"/>
            <a:ext cx="3726383"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14" name="Subtitle">
            <a:extLst>
              <a:ext uri="{FF2B5EF4-FFF2-40B4-BE49-F238E27FC236}">
                <a16:creationId xmlns:a16="http://schemas.microsoft.com/office/drawing/2014/main" id="{C831EBB5-21C4-4F56-9D7F-EDB7844B96AF}"/>
              </a:ext>
            </a:extLst>
          </p:cNvPr>
          <p:cNvSpPr>
            <a:spLocks noGrp="1"/>
          </p:cNvSpPr>
          <p:nvPr>
            <p:ph type="body" sz="quarter" idx="13" hasCustomPrompt="1"/>
          </p:nvPr>
        </p:nvSpPr>
        <p:spPr>
          <a:xfrm>
            <a:off x="281746" y="704332"/>
            <a:ext cx="11498270"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4" name="Title">
            <a:extLst>
              <a:ext uri="{FF2B5EF4-FFF2-40B4-BE49-F238E27FC236}">
                <a16:creationId xmlns:a16="http://schemas.microsoft.com/office/drawing/2014/main" id="{C9EF0ECA-DE60-41FE-A905-507AB710EE5B}"/>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FF0756C0-7641-4173-A68F-865597D4BB0D}"/>
              </a:ext>
            </a:extLst>
          </p:cNvPr>
          <p:cNvSpPr>
            <a:spLocks noGrp="1"/>
          </p:cNvSpPr>
          <p:nvPr>
            <p:ph type="sldNum" sz="quarter" idx="2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3221C879-23BF-48A0-9B6C-5B66C3419755}"/>
              </a:ext>
            </a:extLst>
          </p:cNvPr>
          <p:cNvSpPr>
            <a:spLocks noGrp="1"/>
          </p:cNvSpPr>
          <p:nvPr>
            <p:ph type="ftr" sz="quarter" idx="24"/>
          </p:nvPr>
        </p:nvSpPr>
        <p:spPr/>
        <p:txBody>
          <a:bodyPr/>
          <a:lstStyle/>
          <a:p>
            <a:r>
              <a:rPr lang="en-US" dirty="0"/>
              <a:t>Confidential | Authorized </a:t>
            </a: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EAE54251-B0D2-4947-83BB-BD7F95F3A0E8}"/>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287B217-2E30-4712-99AE-652EEDB044CE}"/>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64EA22A1-FE1F-4F4A-9C07-F0E86D67EF45}"/>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3" name="Subtitle">
            <a:extLst>
              <a:ext uri="{FF2B5EF4-FFF2-40B4-BE49-F238E27FC236}">
                <a16:creationId xmlns:a16="http://schemas.microsoft.com/office/drawing/2014/main" id="{71AE6212-DACF-49FB-929D-2FA8B00CFD70}"/>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0"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a:extLst>
              <a:ext uri="{FF2B5EF4-FFF2-40B4-BE49-F238E27FC236}">
                <a16:creationId xmlns:a16="http://schemas.microsoft.com/office/drawing/2014/main" id="{90391D03-EF6B-45A2-9268-5A807C7AE716}"/>
              </a:ext>
            </a:extLst>
          </p:cNvPr>
          <p:cNvSpPr>
            <a:spLocks noGrp="1"/>
          </p:cNvSpPr>
          <p:nvPr>
            <p:ph type="title"/>
          </p:nvPr>
        </p:nvSpPr>
        <p:spPr/>
        <p:txBody>
          <a:bodyPr/>
          <a:lstStyle/>
          <a:p>
            <a:r>
              <a:rPr lang="en-US"/>
              <a:t>Click to edit Master title style</a:t>
            </a:r>
            <a:endParaRPr lang="en-US" dirty="0"/>
          </a:p>
        </p:txBody>
      </p:sp>
      <p:sp>
        <p:nvSpPr>
          <p:cNvPr id="3" name="Footer Placeholder">
            <a:extLst>
              <a:ext uri="{FF2B5EF4-FFF2-40B4-BE49-F238E27FC236}">
                <a16:creationId xmlns:a16="http://schemas.microsoft.com/office/drawing/2014/main" id="{D8B57979-9B2D-4984-B19E-0EFD2E111CE9}"/>
              </a:ext>
            </a:extLst>
          </p:cNvPr>
          <p:cNvSpPr>
            <a:spLocks noGrp="1"/>
          </p:cNvSpPr>
          <p:nvPr>
            <p:ph type="ftr" sz="quarter" idx="14"/>
          </p:nvPr>
        </p:nvSpPr>
        <p:spPr/>
        <p:txBody>
          <a:bodyPr/>
          <a:lstStyle/>
          <a:p>
            <a:r>
              <a:rPr lang="en-US" dirty="0"/>
              <a:t>Confidential | Authorized </a:t>
            </a:r>
          </a:p>
        </p:txBody>
      </p:sp>
      <p:sp>
        <p:nvSpPr>
          <p:cNvPr id="4" name="Slide Number Placeholder">
            <a:extLst>
              <a:ext uri="{FF2B5EF4-FFF2-40B4-BE49-F238E27FC236}">
                <a16:creationId xmlns:a16="http://schemas.microsoft.com/office/drawing/2014/main" id="{FA02681C-9BC6-4D8A-BB6B-D65D1A039593}"/>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2 Line">
    <p:spTree>
      <p:nvGrpSpPr>
        <p:cNvPr id="1" name=""/>
        <p:cNvGrpSpPr/>
        <p:nvPr/>
      </p:nvGrpSpPr>
      <p:grpSpPr>
        <a:xfrm>
          <a:off x="0" y="0"/>
          <a:ext cx="0" cy="0"/>
          <a:chOff x="0" y="0"/>
          <a:chExt cx="0" cy="0"/>
        </a:xfrm>
      </p:grpSpPr>
      <p:sp>
        <p:nvSpPr>
          <p:cNvPr id="15" name="Bar">
            <a:extLst>
              <a:ext uri="{FF2B5EF4-FFF2-40B4-BE49-F238E27FC236}">
                <a16:creationId xmlns:a16="http://schemas.microsoft.com/office/drawing/2014/main" id="{8EF5646D-2EB2-41E1-98F7-8AFF5323E04E}"/>
              </a:ext>
            </a:extLst>
          </p:cNvPr>
          <p:cNvSpPr/>
          <p:nvPr userDrawn="1"/>
        </p:nvSpPr>
        <p:spPr>
          <a:xfrm>
            <a:off x="385100" y="124748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7" name="Title">
            <a:extLst>
              <a:ext uri="{FF2B5EF4-FFF2-40B4-BE49-F238E27FC236}">
                <a16:creationId xmlns:a16="http://schemas.microsoft.com/office/drawing/2014/main" id="{7764AC2A-714D-48E6-8850-2398C74A5907}"/>
              </a:ext>
            </a:extLst>
          </p:cNvPr>
          <p:cNvSpPr>
            <a:spLocks noGrp="1"/>
          </p:cNvSpPr>
          <p:nvPr>
            <p:ph type="title" hasCustomPrompt="1"/>
          </p:nvPr>
        </p:nvSpPr>
        <p:spPr>
          <a:xfrm>
            <a:off x="289123" y="398368"/>
            <a:ext cx="11494890" cy="868680"/>
          </a:xfrm>
        </p:spPr>
        <p:txBody>
          <a:bodyPr anchor="b"/>
          <a:lstStyle>
            <a:lvl1pPr>
              <a:defRPr/>
            </a:lvl1pPr>
          </a:lstStyle>
          <a:p>
            <a:r>
              <a:rPr lang="en-US" dirty="0"/>
              <a:t>Click to Add</a:t>
            </a:r>
            <a:br>
              <a:rPr lang="en-US" dirty="0"/>
            </a:br>
            <a:r>
              <a:rPr lang="en-US" dirty="0"/>
              <a:t>Two-Line Title</a:t>
            </a:r>
          </a:p>
        </p:txBody>
      </p:sp>
      <p:sp>
        <p:nvSpPr>
          <p:cNvPr id="3" name="Slide Number Placeholder">
            <a:extLst>
              <a:ext uri="{FF2B5EF4-FFF2-40B4-BE49-F238E27FC236}">
                <a16:creationId xmlns:a16="http://schemas.microsoft.com/office/drawing/2014/main" id="{EBA2B6B1-8B85-4F7A-B1B8-3C2A2CA72C15}"/>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F6172FFC-9966-4FB3-B3D2-FBE84B01901E}"/>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206365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Subtitle, 2 Line">
    <p:spTree>
      <p:nvGrpSpPr>
        <p:cNvPr id="1" name=""/>
        <p:cNvGrpSpPr/>
        <p:nvPr/>
      </p:nvGrpSpPr>
      <p:grpSpPr>
        <a:xfrm>
          <a:off x="0" y="0"/>
          <a:ext cx="0" cy="0"/>
          <a:chOff x="0" y="0"/>
          <a:chExt cx="0" cy="0"/>
        </a:xfrm>
      </p:grpSpPr>
      <p:sp>
        <p:nvSpPr>
          <p:cNvPr id="9" name="Subtitle">
            <a:extLst>
              <a:ext uri="{FF2B5EF4-FFF2-40B4-BE49-F238E27FC236}">
                <a16:creationId xmlns:a16="http://schemas.microsoft.com/office/drawing/2014/main" id="{6957406C-CA6F-47F8-9FC9-A15BE313C415}"/>
              </a:ext>
            </a:extLst>
          </p:cNvPr>
          <p:cNvSpPr>
            <a:spLocks noGrp="1"/>
          </p:cNvSpPr>
          <p:nvPr>
            <p:ph type="body" sz="quarter" idx="13" hasCustomPrompt="1"/>
          </p:nvPr>
        </p:nvSpPr>
        <p:spPr>
          <a:xfrm>
            <a:off x="281746" y="1178166"/>
            <a:ext cx="11529254"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0" name="Bar">
            <a:extLst>
              <a:ext uri="{FF2B5EF4-FFF2-40B4-BE49-F238E27FC236}">
                <a16:creationId xmlns:a16="http://schemas.microsoft.com/office/drawing/2014/main" id="{371489F8-FD72-440E-84EC-51D4A768BB5E}"/>
              </a:ext>
            </a:extLst>
          </p:cNvPr>
          <p:cNvSpPr/>
          <p:nvPr userDrawn="1"/>
        </p:nvSpPr>
        <p:spPr>
          <a:xfrm>
            <a:off x="385100" y="1663329"/>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2" name="Title">
            <a:extLst>
              <a:ext uri="{FF2B5EF4-FFF2-40B4-BE49-F238E27FC236}">
                <a16:creationId xmlns:a16="http://schemas.microsoft.com/office/drawing/2014/main" id="{5535819F-7681-4776-AE9B-BEAB22E80CFE}"/>
              </a:ext>
            </a:extLst>
          </p:cNvPr>
          <p:cNvSpPr>
            <a:spLocks noGrp="1"/>
          </p:cNvSpPr>
          <p:nvPr>
            <p:ph type="title" hasCustomPrompt="1"/>
          </p:nvPr>
        </p:nvSpPr>
        <p:spPr>
          <a:xfrm>
            <a:off x="289123" y="398368"/>
            <a:ext cx="11494890" cy="868680"/>
          </a:xfrm>
        </p:spPr>
        <p:txBody>
          <a:bodyPr anchor="b"/>
          <a:lstStyle>
            <a:lvl1pPr>
              <a:defRPr/>
            </a:lvl1pPr>
          </a:lstStyle>
          <a:p>
            <a:r>
              <a:rPr lang="en-US" dirty="0"/>
              <a:t>Click to Add</a:t>
            </a:r>
            <a:br>
              <a:rPr lang="en-US" dirty="0"/>
            </a:br>
            <a:r>
              <a:rPr lang="en-US" dirty="0"/>
              <a:t>Two-Line Title</a:t>
            </a:r>
          </a:p>
        </p:txBody>
      </p:sp>
      <p:sp>
        <p:nvSpPr>
          <p:cNvPr id="3" name="Slide Number Placeholder">
            <a:extLst>
              <a:ext uri="{FF2B5EF4-FFF2-40B4-BE49-F238E27FC236}">
                <a16:creationId xmlns:a16="http://schemas.microsoft.com/office/drawing/2014/main" id="{C903090B-018E-41F6-821A-0DB185B16788}"/>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4EE71AD2-3B17-4BBC-A780-3AEAE01E7470}"/>
              </a:ext>
            </a:extLst>
          </p:cNvPr>
          <p:cNvSpPr>
            <a:spLocks noGrp="1"/>
          </p:cNvSpPr>
          <p:nvPr>
            <p:ph type="ftr" sz="quarter" idx="14"/>
          </p:nvPr>
        </p:nvSpPr>
        <p:spPr/>
        <p:txBody>
          <a:bodyPr/>
          <a:lstStyle/>
          <a:p>
            <a:r>
              <a:rPr lang="en-US" dirty="0"/>
              <a:t>Confidential | Authorized </a:t>
            </a:r>
          </a:p>
        </p:txBody>
      </p:sp>
    </p:spTree>
    <p:extLst>
      <p:ext uri="{BB962C8B-B14F-4D97-AF65-F5344CB8AC3E}">
        <p14:creationId xmlns:p14="http://schemas.microsoft.com/office/powerpoint/2010/main" val="103872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Left">
    <p:spTree>
      <p:nvGrpSpPr>
        <p:cNvPr id="1" name=""/>
        <p:cNvGrpSpPr/>
        <p:nvPr/>
      </p:nvGrpSpPr>
      <p:grpSpPr>
        <a:xfrm>
          <a:off x="0" y="0"/>
          <a:ext cx="0" cy="0"/>
          <a:chOff x="0" y="0"/>
          <a:chExt cx="0" cy="0"/>
        </a:xfrm>
      </p:grpSpPr>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3" y="2676894"/>
            <a:ext cx="3685309"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2818CA98-330E-4FE7-B6FF-632E3112335A}"/>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1F90604F-7FA1-41D8-9914-866F3305034E}"/>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302456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2" y="2676894"/>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92DC03DA-1907-4E05-9BC8-105621713139}"/>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DB2C94F6-2456-49E7-A85E-744A4B16A883}"/>
              </a:ext>
            </a:extLst>
          </p:cNvPr>
          <p:cNvSpPr>
            <a:spLocks noGrp="1"/>
          </p:cNvSpPr>
          <p:nvPr>
            <p:ph type="ftr" sz="quarter" idx="14"/>
          </p:nvPr>
        </p:nvSpPr>
        <p:spPr/>
        <p:txBody>
          <a:bodyPr/>
          <a:lstStyle/>
          <a:p>
            <a:r>
              <a:rPr lang="en-US" dirty="0"/>
              <a:t>Confidential | Authorized </a:t>
            </a:r>
          </a:p>
        </p:txBody>
      </p:sp>
    </p:spTree>
    <p:extLst>
      <p:ext uri="{BB962C8B-B14F-4D97-AF65-F5344CB8AC3E}">
        <p14:creationId xmlns:p14="http://schemas.microsoft.com/office/powerpoint/2010/main" val="42804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ight Picture">
    <p:bg>
      <p:bgPr>
        <a:solidFill>
          <a:schemeClr val="bg1"/>
        </a:solidFill>
        <a:effectLst/>
      </p:bgPr>
    </p:bg>
    <p:spTree>
      <p:nvGrpSpPr>
        <p:cNvPr id="1" name=""/>
        <p:cNvGrpSpPr/>
        <p:nvPr/>
      </p:nvGrpSpPr>
      <p:grpSpPr>
        <a:xfrm>
          <a:off x="0" y="0"/>
          <a:ext cx="0" cy="0"/>
          <a:chOff x="0" y="0"/>
          <a:chExt cx="0" cy="0"/>
        </a:xfrm>
      </p:grpSpPr>
      <p:sp>
        <p:nvSpPr>
          <p:cNvPr id="19" name="Date"/>
          <p:cNvSpPr>
            <a:spLocks noGrp="1"/>
          </p:cNvSpPr>
          <p:nvPr>
            <p:ph type="body" sz="quarter" idx="13" hasCustomPrompt="1"/>
          </p:nvPr>
        </p:nvSpPr>
        <p:spPr>
          <a:xfrm>
            <a:off x="290747" y="4577983"/>
            <a:ext cx="5489578" cy="339214"/>
          </a:xfrm>
        </p:spPr>
        <p:txBody>
          <a:bodyPr>
            <a:noAutofit/>
          </a:bodyPr>
          <a:lstStyle>
            <a:lvl1pPr marL="0" indent="0">
              <a:spcBef>
                <a:spcPts val="0"/>
              </a:spcBef>
              <a:buNone/>
              <a:defRPr sz="2200" baseline="0">
                <a:solidFill>
                  <a:schemeClr val="tx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2" name="Subtitle"/>
          <p:cNvSpPr>
            <a:spLocks noGrp="1"/>
          </p:cNvSpPr>
          <p:nvPr>
            <p:ph type="subTitle" idx="1" hasCustomPrompt="1"/>
          </p:nvPr>
        </p:nvSpPr>
        <p:spPr>
          <a:xfrm>
            <a:off x="290747" y="4133088"/>
            <a:ext cx="8229600" cy="438912"/>
          </a:xfrm>
        </p:spPr>
        <p:txBody>
          <a:bodyPr>
            <a:noAutofit/>
          </a:bodyPr>
          <a:lstStyle>
            <a:lvl1pPr marL="0" indent="0" algn="l">
              <a:spcBef>
                <a:spcPts val="0"/>
              </a:spcBef>
              <a:buNone/>
              <a:defRPr sz="32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p:ph type="title" hasCustomPrompt="1"/>
          </p:nvPr>
        </p:nvSpPr>
        <p:spPr>
          <a:xfrm>
            <a:off x="2907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p>
        </p:txBody>
      </p:sp>
      <p:sp>
        <p:nvSpPr>
          <p:cNvPr id="3" name="Footer Placeholder">
            <a:extLst>
              <a:ext uri="{FF2B5EF4-FFF2-40B4-BE49-F238E27FC236}">
                <a16:creationId xmlns:a16="http://schemas.microsoft.com/office/drawing/2014/main" id="{4D7C280C-8E1E-4531-A635-C99FE1BDEE91}"/>
              </a:ext>
            </a:extLst>
          </p:cNvPr>
          <p:cNvSpPr>
            <a:spLocks noGrp="1"/>
          </p:cNvSpPr>
          <p:nvPr>
            <p:ph type="ftr" sz="quarter" idx="14"/>
          </p:nvPr>
        </p:nvSpPr>
        <p:spPr>
          <a:xfrm>
            <a:off x="4374720" y="6129337"/>
            <a:ext cx="7481160" cy="411581"/>
          </a:xfrm>
        </p:spPr>
        <p:txBody>
          <a:bodyPr/>
          <a:lstStyle>
            <a:lvl1pPr>
              <a:defRPr>
                <a:latin typeface="+mn-lt"/>
              </a:defRPr>
            </a:lvl1pPr>
          </a:lstStyle>
          <a:p>
            <a:r>
              <a:rPr lang="en-US" dirty="0"/>
              <a:t>Confidential | Authorized </a:t>
            </a:r>
          </a:p>
        </p:txBody>
      </p:sp>
      <p:grpSp>
        <p:nvGrpSpPr>
          <p:cNvPr id="16" name="Logo">
            <a:extLst>
              <a:ext uri="{FF2B5EF4-FFF2-40B4-BE49-F238E27FC236}">
                <a16:creationId xmlns:a16="http://schemas.microsoft.com/office/drawing/2014/main" id="{39DC9A4F-A16F-45B4-A72C-8DB544981AE5}"/>
              </a:ext>
            </a:extLst>
          </p:cNvPr>
          <p:cNvGrpSpPr>
            <a:grpSpLocks noChangeAspect="1"/>
          </p:cNvGrpSpPr>
          <p:nvPr userDrawn="1"/>
        </p:nvGrpSpPr>
        <p:grpSpPr>
          <a:xfrm>
            <a:off x="393523" y="381956"/>
            <a:ext cx="2218745" cy="893759"/>
            <a:chOff x="393523" y="381956"/>
            <a:chExt cx="2218745" cy="893759"/>
          </a:xfrm>
        </p:grpSpPr>
        <p:sp>
          <p:nvSpPr>
            <p:cNvPr id="20" name="Element">
              <a:extLst>
                <a:ext uri="{FF2B5EF4-FFF2-40B4-BE49-F238E27FC236}">
                  <a16:creationId xmlns:a16="http://schemas.microsoft.com/office/drawing/2014/main" id="{25C81DB6-CCD4-4F17-86A3-D56DF640F56E}"/>
                </a:ext>
              </a:extLst>
            </p:cNvPr>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21" name="Wordmark">
              <a:extLst>
                <a:ext uri="{FF2B5EF4-FFF2-40B4-BE49-F238E27FC236}">
                  <a16:creationId xmlns:a16="http://schemas.microsoft.com/office/drawing/2014/main" id="{7CF9A093-3688-4D04-9331-C6E54828F9AB}"/>
                </a:ext>
              </a:extLst>
            </p:cNvPr>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658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nd Content,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0" name="Text Placeholder"/>
          <p:cNvSpPr>
            <a:spLocks noGrp="1"/>
          </p:cNvSpPr>
          <p:nvPr>
            <p:ph type="body" sz="quarter" idx="14" hasCustomPrompt="1"/>
          </p:nvPr>
        </p:nvSpPr>
        <p:spPr>
          <a:xfrm>
            <a:off x="289122" y="2691855"/>
            <a:ext cx="3566206" cy="795528"/>
          </a:xfrm>
        </p:spPr>
        <p:txBody>
          <a:bodyPr vert="horz" lIns="91440" tIns="91440" rIns="91440" bIns="91440" rtlCol="0" anchor="ctr">
            <a:noAutofit/>
          </a:bodyPr>
          <a:lstStyle>
            <a:lvl1pPr>
              <a:defRPr sz="2400" baseline="0" dirty="0">
                <a:latin typeface="+mn-lt"/>
              </a:defRPr>
            </a:lvl1pPr>
          </a:lstStyle>
          <a:p>
            <a:pPr marL="0" lvl="0" indent="0">
              <a:spcBef>
                <a:spcPts val="0"/>
              </a:spcBef>
              <a:buNone/>
            </a:pPr>
            <a:r>
              <a:rPr lang="en-US" dirty="0"/>
              <a:t>Click to add</a:t>
            </a:r>
            <a:br>
              <a:rPr lang="en-US" dirty="0"/>
            </a:br>
            <a:r>
              <a:rPr lang="en-US" dirty="0"/>
              <a:t>two-line subtitle</a:t>
            </a:r>
          </a:p>
        </p:txBody>
      </p:sp>
      <p:sp>
        <p:nvSpPr>
          <p:cNvPr id="14" name="Title"/>
          <p:cNvSpPr>
            <a:spLocks noGrp="1"/>
          </p:cNvSpPr>
          <p:nvPr>
            <p:ph type="title" hasCustomPrompt="1"/>
          </p:nvPr>
        </p:nvSpPr>
        <p:spPr>
          <a:xfrm>
            <a:off x="289122" y="1980879"/>
            <a:ext cx="3566206" cy="868680"/>
          </a:xfrm>
        </p:spPr>
        <p:txBody>
          <a:bodyPr anchor="b"/>
          <a:lstStyle>
            <a:lvl1pPr>
              <a:defRPr/>
            </a:lvl1pPr>
          </a:lstStyle>
          <a:p>
            <a:r>
              <a:rPr lang="en-US" dirty="0"/>
              <a:t>Click to Add</a:t>
            </a:r>
            <a:br>
              <a:rPr lang="en-US" dirty="0"/>
            </a:br>
            <a:r>
              <a:rPr lang="en-US" dirty="0"/>
              <a:t>multi-Line Title</a:t>
            </a:r>
          </a:p>
        </p:txBody>
      </p:sp>
      <p:sp>
        <p:nvSpPr>
          <p:cNvPr id="3" name="Slide Number Placeholder">
            <a:extLst>
              <a:ext uri="{FF2B5EF4-FFF2-40B4-BE49-F238E27FC236}">
                <a16:creationId xmlns:a16="http://schemas.microsoft.com/office/drawing/2014/main" id="{C2D12F7D-5A80-4CB3-A519-0EC3099CAB83}"/>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977D698-96B1-4B1C-AC10-E28AA670736D}"/>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363794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and Caption,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p:cNvSpPr>
            <a:spLocks noGrp="1"/>
          </p:cNvSpPr>
          <p:nvPr>
            <p:ph type="body" sz="quarter" idx="14"/>
          </p:nvPr>
        </p:nvSpPr>
        <p:spPr>
          <a:xfrm>
            <a:off x="278732" y="2534960"/>
            <a:ext cx="3546475" cy="344646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3" y="1417320"/>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F37736B1-D7A7-4407-BE85-C3B77D9DE3FC}"/>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C2633DB1-4E58-49AF-9CC5-F4480459AEB7}"/>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56381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nd Caption, Left">
    <p:spTree>
      <p:nvGrpSpPr>
        <p:cNvPr id="1" name=""/>
        <p:cNvGrpSpPr/>
        <p:nvPr/>
      </p:nvGrpSpPr>
      <p:grpSpPr>
        <a:xfrm>
          <a:off x="0" y="0"/>
          <a:ext cx="0" cy="0"/>
          <a:chOff x="0" y="0"/>
          <a:chExt cx="0" cy="0"/>
        </a:xfrm>
      </p:grpSpPr>
      <p:sp>
        <p:nvSpPr>
          <p:cNvPr id="11" name="Picture Placeholder">
            <a:extLst>
              <a:ext uri="{FF2B5EF4-FFF2-40B4-BE49-F238E27FC236}">
                <a16:creationId xmlns:a16="http://schemas.microsoft.com/office/drawing/2014/main" id="{685C0DB9-A0DF-42B9-B705-83944EECB349}"/>
              </a:ext>
            </a:extLst>
          </p:cNvPr>
          <p:cNvSpPr>
            <a:spLocks noGrp="1"/>
          </p:cNvSpPr>
          <p:nvPr>
            <p:ph type="pic" sz="quarter" idx="15" hasCustomPrompt="1"/>
          </p:nvPr>
        </p:nvSpPr>
        <p:spPr>
          <a:xfrm>
            <a:off x="4076700" y="0"/>
            <a:ext cx="8115300" cy="6858000"/>
          </a:xfrm>
        </p:spPr>
        <p:txBody>
          <a:bodyPr anchor="ctr"/>
          <a:lstStyle>
            <a:lvl1pPr marL="0" indent="0" algn="ctr">
              <a:buNone/>
              <a:defRPr>
                <a:latin typeface="+mn-lt"/>
              </a:defRPr>
            </a:lvl1pPr>
          </a:lstStyle>
          <a:p>
            <a:r>
              <a:rPr lang="en-US" dirty="0"/>
              <a:t>Click to add edge-to-edge picture</a:t>
            </a:r>
          </a:p>
        </p:txBody>
      </p:sp>
      <p:sp>
        <p:nvSpPr>
          <p:cNvPr id="7" name="Text Placeholder"/>
          <p:cNvSpPr>
            <a:spLocks noGrp="1"/>
          </p:cNvSpPr>
          <p:nvPr>
            <p:ph type="body" sz="quarter" idx="14"/>
          </p:nvPr>
        </p:nvSpPr>
        <p:spPr>
          <a:xfrm>
            <a:off x="278731" y="2534960"/>
            <a:ext cx="3546475" cy="344646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2" y="1417320"/>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8085FE46-B145-48DA-84CC-BEC7ABB0F6C2}"/>
              </a:ext>
            </a:extLst>
          </p:cNvPr>
          <p:cNvSpPr>
            <a:spLocks noGrp="1"/>
          </p:cNvSpPr>
          <p:nvPr>
            <p:ph type="sldNum" sz="quarter" idx="17"/>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62B249EC-9477-452C-91FB-A412BD37EFC8}"/>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16353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1" name="Text Placeholder"/>
          <p:cNvSpPr>
            <a:spLocks noGrp="1"/>
          </p:cNvSpPr>
          <p:nvPr>
            <p:ph type="body" sz="half" idx="2" hasCustomPrompt="1"/>
          </p:nvPr>
        </p:nvSpPr>
        <p:spPr bwMode="ltGray">
          <a:xfrm>
            <a:off x="8526166" y="999674"/>
            <a:ext cx="3257847" cy="5096326"/>
          </a:xfrm>
          <a:noFill/>
          <a:ln w="57150">
            <a:solidFill>
              <a:srgbClr val="32DAC8"/>
            </a:solid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2" name="Content Placeholder">
            <a:extLst>
              <a:ext uri="{FF2B5EF4-FFF2-40B4-BE49-F238E27FC236}">
                <a16:creationId xmlns:a16="http://schemas.microsoft.com/office/drawing/2014/main" id="{269A3E8D-DCFB-4D37-86BB-56632B0912B1}"/>
              </a:ext>
            </a:extLst>
          </p:cNvPr>
          <p:cNvSpPr>
            <a:spLocks noGrp="1"/>
          </p:cNvSpPr>
          <p:nvPr>
            <p:ph sz="quarter" idx="18"/>
          </p:nvPr>
        </p:nvSpPr>
        <p:spPr>
          <a:xfrm>
            <a:off x="385100" y="995363"/>
            <a:ext cx="7844500"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37FCC12E-6D90-403E-80FA-0F7CB28A28D9}"/>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1E92FAC-B699-43F5-B87D-2D8B714080E4}"/>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C38747A7-25DE-48D8-8D31-0F3DF66ADF9A}"/>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Text Placeholder"/>
          <p:cNvSpPr>
            <a:spLocks noGrp="1"/>
          </p:cNvSpPr>
          <p:nvPr>
            <p:ph type="body" sz="half" idx="2" hasCustomPrompt="1"/>
          </p:nvPr>
        </p:nvSpPr>
        <p:spPr bwMode="ltGray">
          <a:xfrm>
            <a:off x="8526166" y="999674"/>
            <a:ext cx="3257847" cy="5096326"/>
          </a:xfrm>
          <a:noFill/>
          <a:ln w="57150">
            <a:no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p:cNvSpPr>
            <a:spLocks noGrp="1"/>
          </p:cNvSpPr>
          <p:nvPr>
            <p:ph type="pic" sz="quarter" idx="18" hasCustomPrompt="1"/>
          </p:nvPr>
        </p:nvSpPr>
        <p:spPr>
          <a:xfrm>
            <a:off x="381000"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C5722C60-FC76-4A73-9A5C-0D547B644D69}"/>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8A295B4-CD29-4A4B-B08E-9A6CC4F4CF81}"/>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B8558E5-A9EE-4418-B017-3EBC0B35FAB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sp>
        <p:nvSpPr>
          <p:cNvPr id="14" name="Text Placeholder"/>
          <p:cNvSpPr>
            <a:spLocks noGrp="1"/>
          </p:cNvSpPr>
          <p:nvPr>
            <p:ph type="body" sz="half" idx="2" hasCustomPrompt="1"/>
          </p:nvPr>
        </p:nvSpPr>
        <p:spPr bwMode="ltGray">
          <a:xfrm>
            <a:off x="285743" y="999674"/>
            <a:ext cx="3257847" cy="5096326"/>
          </a:xfrm>
          <a:noFill/>
          <a:ln w="57150">
            <a:no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p:cNvSpPr>
            <a:spLocks noGrp="1"/>
          </p:cNvSpPr>
          <p:nvPr>
            <p:ph type="pic" sz="quarter" idx="18" hasCustomPrompt="1"/>
          </p:nvPr>
        </p:nvSpPr>
        <p:spPr>
          <a:xfrm>
            <a:off x="4313365"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C5722C60-FC76-4A73-9A5C-0D547B644D69}"/>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8A295B4-CD29-4A4B-B08E-9A6CC4F4CF81}"/>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B8558E5-A9EE-4418-B017-3EBC0B35FAB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363233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9" name="Content Placeholder">
            <a:extLst>
              <a:ext uri="{FF2B5EF4-FFF2-40B4-BE49-F238E27FC236}">
                <a16:creationId xmlns:a16="http://schemas.microsoft.com/office/drawing/2014/main" id="{184DB124-5DB1-4AD3-9276-D81D2209D170}"/>
              </a:ext>
            </a:extLst>
          </p:cNvPr>
          <p:cNvSpPr>
            <a:spLocks noGrp="1"/>
          </p:cNvSpPr>
          <p:nvPr>
            <p:ph sz="quarter" idx="22"/>
          </p:nvPr>
        </p:nvSpPr>
        <p:spPr>
          <a:xfrm>
            <a:off x="8515445" y="999540"/>
            <a:ext cx="3257847" cy="51005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p:cNvSpPr>
            <a:spLocks noGrp="1"/>
          </p:cNvSpPr>
          <p:nvPr>
            <p:ph type="pic" sz="quarter" idx="18" hasCustomPrompt="1"/>
          </p:nvPr>
        </p:nvSpPr>
        <p:spPr>
          <a:xfrm>
            <a:off x="381000"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4" name="Title">
            <a:extLst>
              <a:ext uri="{FF2B5EF4-FFF2-40B4-BE49-F238E27FC236}">
                <a16:creationId xmlns:a16="http://schemas.microsoft.com/office/drawing/2014/main" id="{4B1C1C31-7119-4D9E-8DED-87033B4B0713}"/>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6B8E13A3-BC15-450D-96D1-EB785D605BB8}"/>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191AA25E-ECBD-44CD-9DE9-F058616E771E}"/>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268349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18" name="Text Placeholder 2"/>
          <p:cNvSpPr>
            <a:spLocks noGrp="1"/>
          </p:cNvSpPr>
          <p:nvPr>
            <p:ph type="body" sz="half" idx="19" hasCustomPrompt="1"/>
          </p:nvPr>
        </p:nvSpPr>
        <p:spPr bwMode="ltGray">
          <a:xfrm>
            <a:off x="6172895"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0" name="Picture Placeholder 2">
            <a:extLst>
              <a:ext uri="{FF2B5EF4-FFF2-40B4-BE49-F238E27FC236}">
                <a16:creationId xmlns:a16="http://schemas.microsoft.com/office/drawing/2014/main" id="{E11EEBA4-9351-4C42-9CB1-BC966ADFAF07}"/>
              </a:ext>
            </a:extLst>
          </p:cNvPr>
          <p:cNvSpPr>
            <a:spLocks noGrp="1"/>
          </p:cNvSpPr>
          <p:nvPr>
            <p:ph type="pic" sz="quarter" idx="23" hasCustomPrompt="1"/>
          </p:nvPr>
        </p:nvSpPr>
        <p:spPr>
          <a:xfrm>
            <a:off x="6172725" y="999540"/>
            <a:ext cx="5611288" cy="3803904"/>
          </a:xfrm>
        </p:spPr>
        <p:txBody>
          <a:bodyPr anchor="ctr"/>
          <a:lstStyle>
            <a:lvl1pPr marL="0" indent="0" algn="ctr">
              <a:buNone/>
              <a:defRPr>
                <a:latin typeface="+mn-lt"/>
              </a:defRPr>
            </a:lvl1pPr>
          </a:lstStyle>
          <a:p>
            <a:r>
              <a:rPr lang="en-US" dirty="0"/>
              <a:t>Click to add picture</a:t>
            </a:r>
          </a:p>
        </p:txBody>
      </p:sp>
      <p:sp>
        <p:nvSpPr>
          <p:cNvPr id="16" name="Text Placeholder 1"/>
          <p:cNvSpPr>
            <a:spLocks noGrp="1"/>
          </p:cNvSpPr>
          <p:nvPr>
            <p:ph type="body" sz="half" idx="2" hasCustomPrompt="1"/>
          </p:nvPr>
        </p:nvSpPr>
        <p:spPr bwMode="ltGray">
          <a:xfrm>
            <a:off x="381000"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7" name="Picture Placeholder 1"/>
          <p:cNvSpPr>
            <a:spLocks noGrp="1"/>
          </p:cNvSpPr>
          <p:nvPr>
            <p:ph type="pic" sz="quarter" idx="18" hasCustomPrompt="1"/>
          </p:nvPr>
        </p:nvSpPr>
        <p:spPr>
          <a:xfrm>
            <a:off x="381000" y="999540"/>
            <a:ext cx="5611288" cy="3803904"/>
          </a:xfrm>
        </p:spPr>
        <p:txBody>
          <a:bodyPr anchor="ctr"/>
          <a:lstStyle>
            <a:lvl1pPr marL="0" indent="0" algn="ctr">
              <a:buNone/>
              <a:defRPr>
                <a:latin typeface="+mn-lt"/>
              </a:defRPr>
            </a:lvl1pPr>
          </a:lstStyle>
          <a:p>
            <a:r>
              <a:rPr lang="en-US" dirty="0"/>
              <a:t>Click to add picture</a:t>
            </a:r>
          </a:p>
        </p:txBody>
      </p:sp>
      <p:sp>
        <p:nvSpPr>
          <p:cNvPr id="12"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0F79D366-784C-495D-8F64-93E8B37FC9D0}"/>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33220B8-73BB-42A1-AE6B-0898C72176B1}"/>
              </a:ext>
            </a:extLst>
          </p:cNvPr>
          <p:cNvSpPr>
            <a:spLocks noGrp="1"/>
          </p:cNvSpPr>
          <p:nvPr>
            <p:ph type="sldNum" sz="quarter" idx="22"/>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278F3E4F-3B9E-412C-A6C9-621D3C25AA9F}"/>
              </a:ext>
            </a:extLst>
          </p:cNvPr>
          <p:cNvSpPr>
            <a:spLocks noGrp="1"/>
          </p:cNvSpPr>
          <p:nvPr>
            <p:ph type="ftr" sz="quarter" idx="21"/>
          </p:nvPr>
        </p:nvSpPr>
        <p:spPr/>
        <p:txBody>
          <a:bodyPr/>
          <a:lstStyle/>
          <a:p>
            <a:r>
              <a:rPr lang="en-US" dirty="0"/>
              <a:t>Confidential | Authorized </a:t>
            </a: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6" name="Text Placeholder 3"/>
          <p:cNvSpPr>
            <a:spLocks noGrp="1"/>
          </p:cNvSpPr>
          <p:nvPr>
            <p:ph type="body" sz="half" idx="21" hasCustomPrompt="1"/>
          </p:nvPr>
        </p:nvSpPr>
        <p:spPr bwMode="ltGray">
          <a:xfrm>
            <a:off x="8105705"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7" name="Picture Placeholder 3"/>
          <p:cNvSpPr>
            <a:spLocks noGrp="1"/>
          </p:cNvSpPr>
          <p:nvPr>
            <p:ph type="pic" sz="quarter" idx="22" hasCustomPrompt="1"/>
          </p:nvPr>
        </p:nvSpPr>
        <p:spPr>
          <a:xfrm>
            <a:off x="8097009" y="999540"/>
            <a:ext cx="3678308" cy="3803904"/>
          </a:xfrm>
        </p:spPr>
        <p:txBody>
          <a:bodyPr anchor="ctr"/>
          <a:lstStyle>
            <a:lvl1pPr marL="0" indent="0" algn="ctr">
              <a:buNone/>
              <a:defRPr>
                <a:latin typeface="+mn-lt"/>
              </a:defRPr>
            </a:lvl1pPr>
          </a:lstStyle>
          <a:p>
            <a:r>
              <a:rPr lang="en-US" dirty="0"/>
              <a:t>Click to add picture</a:t>
            </a:r>
          </a:p>
        </p:txBody>
      </p:sp>
      <p:sp>
        <p:nvSpPr>
          <p:cNvPr id="24" name="Text Placeholder 2"/>
          <p:cNvSpPr>
            <a:spLocks noGrp="1"/>
          </p:cNvSpPr>
          <p:nvPr>
            <p:ph type="body" sz="half" idx="19" hasCustomPrompt="1"/>
          </p:nvPr>
        </p:nvSpPr>
        <p:spPr bwMode="ltGray">
          <a:xfrm>
            <a:off x="4239004"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5" name="Picture Placeholder 2"/>
          <p:cNvSpPr>
            <a:spLocks noGrp="1"/>
          </p:cNvSpPr>
          <p:nvPr>
            <p:ph type="pic" sz="quarter" idx="20" hasCustomPrompt="1"/>
          </p:nvPr>
        </p:nvSpPr>
        <p:spPr>
          <a:xfrm>
            <a:off x="4239004" y="999540"/>
            <a:ext cx="3678308" cy="3803904"/>
          </a:xfrm>
        </p:spPr>
        <p:txBody>
          <a:bodyPr anchor="ctr"/>
          <a:lstStyle>
            <a:lvl1pPr marL="0" indent="0" algn="ctr">
              <a:buNone/>
              <a:defRPr>
                <a:latin typeface="+mn-lt"/>
              </a:defRPr>
            </a:lvl1pPr>
          </a:lstStyle>
          <a:p>
            <a:r>
              <a:rPr lang="en-US" dirty="0"/>
              <a:t>Click to add picture</a:t>
            </a:r>
          </a:p>
        </p:txBody>
      </p:sp>
      <p:sp>
        <p:nvSpPr>
          <p:cNvPr id="18" name="Text Placeholder 1"/>
          <p:cNvSpPr>
            <a:spLocks noGrp="1"/>
          </p:cNvSpPr>
          <p:nvPr>
            <p:ph type="body" sz="half" idx="2" hasCustomPrompt="1"/>
          </p:nvPr>
        </p:nvSpPr>
        <p:spPr bwMode="ltGray">
          <a:xfrm>
            <a:off x="389696"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1"/>
          <p:cNvSpPr>
            <a:spLocks noGrp="1"/>
          </p:cNvSpPr>
          <p:nvPr>
            <p:ph type="pic" sz="quarter" idx="18" hasCustomPrompt="1"/>
          </p:nvPr>
        </p:nvSpPr>
        <p:spPr>
          <a:xfrm>
            <a:off x="381000" y="999540"/>
            <a:ext cx="3678308" cy="3803904"/>
          </a:xfrm>
        </p:spPr>
        <p:txBody>
          <a:bodyPr anchor="ctr"/>
          <a:lstStyle>
            <a:lvl1pPr marL="0" indent="0" algn="ctr">
              <a:buNone/>
              <a:defRPr>
                <a:latin typeface="+mn-lt"/>
              </a:defRPr>
            </a:lvl1pPr>
          </a:lstStyle>
          <a:p>
            <a:r>
              <a:rPr lang="en-US" dirty="0"/>
              <a:t>Click to add picture</a:t>
            </a:r>
          </a:p>
        </p:txBody>
      </p:sp>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Pictures with Tex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145BD124-6171-43C5-8405-25101FA6FBFB}"/>
              </a:ext>
            </a:extLst>
          </p:cNvPr>
          <p:cNvSpPr>
            <a:spLocks noGrp="1"/>
          </p:cNvSpPr>
          <p:nvPr>
            <p:ph type="body" sz="quarter" idx="26"/>
          </p:nvPr>
        </p:nvSpPr>
        <p:spPr>
          <a:xfrm>
            <a:off x="7994740"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20" name="Bar 3">
            <a:extLst>
              <a:ext uri="{FF2B5EF4-FFF2-40B4-BE49-F238E27FC236}">
                <a16:creationId xmlns:a16="http://schemas.microsoft.com/office/drawing/2014/main" id="{42FA215D-0B81-4E67-9714-4DF602504A3A}"/>
              </a:ext>
            </a:extLst>
          </p:cNvPr>
          <p:cNvSpPr/>
          <p:nvPr userDrawn="1"/>
        </p:nvSpPr>
        <p:spPr>
          <a:xfrm>
            <a:off x="8097009" y="4258726"/>
            <a:ext cx="3679200"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7" name="Picture Placeholder 3"/>
          <p:cNvSpPr>
            <a:spLocks noGrp="1"/>
          </p:cNvSpPr>
          <p:nvPr>
            <p:ph type="pic" sz="quarter" idx="22" hasCustomPrompt="1"/>
          </p:nvPr>
        </p:nvSpPr>
        <p:spPr>
          <a:xfrm>
            <a:off x="8097009" y="999540"/>
            <a:ext cx="3678308" cy="3132000"/>
          </a:xfrm>
        </p:spPr>
        <p:txBody>
          <a:bodyPr anchor="ctr"/>
          <a:lstStyle>
            <a:lvl1pPr marL="0" indent="0" algn="ctr">
              <a:buNone/>
              <a:defRPr>
                <a:latin typeface="+mn-lt"/>
              </a:defRPr>
            </a:lvl1pPr>
          </a:lstStyle>
          <a:p>
            <a:r>
              <a:rPr lang="en-US" dirty="0"/>
              <a:t>Click to add picture</a:t>
            </a:r>
          </a:p>
        </p:txBody>
      </p:sp>
      <p:sp>
        <p:nvSpPr>
          <p:cNvPr id="17" name="Bar 2">
            <a:extLst>
              <a:ext uri="{FF2B5EF4-FFF2-40B4-BE49-F238E27FC236}">
                <a16:creationId xmlns:a16="http://schemas.microsoft.com/office/drawing/2014/main" id="{0D8D023B-EF10-400C-BF2B-43E4924E8642}"/>
              </a:ext>
            </a:extLst>
          </p:cNvPr>
          <p:cNvSpPr/>
          <p:nvPr userDrawn="1"/>
        </p:nvSpPr>
        <p:spPr>
          <a:xfrm>
            <a:off x="4239004" y="4258726"/>
            <a:ext cx="3679200"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3" name="Text Placeholder 2">
            <a:extLst>
              <a:ext uri="{FF2B5EF4-FFF2-40B4-BE49-F238E27FC236}">
                <a16:creationId xmlns:a16="http://schemas.microsoft.com/office/drawing/2014/main" id="{5A3D17EC-2963-45F0-9DC4-19C039BA810F}"/>
              </a:ext>
            </a:extLst>
          </p:cNvPr>
          <p:cNvSpPr>
            <a:spLocks noGrp="1"/>
          </p:cNvSpPr>
          <p:nvPr>
            <p:ph type="body" sz="quarter" idx="25"/>
          </p:nvPr>
        </p:nvSpPr>
        <p:spPr>
          <a:xfrm>
            <a:off x="4136735"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25" name="Picture Placeholder 2"/>
          <p:cNvSpPr>
            <a:spLocks noGrp="1"/>
          </p:cNvSpPr>
          <p:nvPr>
            <p:ph type="pic" sz="quarter" idx="20" hasCustomPrompt="1"/>
          </p:nvPr>
        </p:nvSpPr>
        <p:spPr>
          <a:xfrm>
            <a:off x="4239004" y="999540"/>
            <a:ext cx="3678308" cy="3132000"/>
          </a:xfrm>
        </p:spPr>
        <p:txBody>
          <a:bodyPr anchor="ctr"/>
          <a:lstStyle>
            <a:lvl1pPr marL="0" indent="0" algn="ctr">
              <a:buNone/>
              <a:defRPr>
                <a:latin typeface="+mn-lt"/>
              </a:defRPr>
            </a:lvl1pPr>
          </a:lstStyle>
          <a:p>
            <a:r>
              <a:rPr lang="en-US" dirty="0"/>
              <a:t>Click to add picture</a:t>
            </a:r>
          </a:p>
        </p:txBody>
      </p:sp>
      <p:sp>
        <p:nvSpPr>
          <p:cNvPr id="12" name="Text Placeholder 1">
            <a:extLst>
              <a:ext uri="{FF2B5EF4-FFF2-40B4-BE49-F238E27FC236}">
                <a16:creationId xmlns:a16="http://schemas.microsoft.com/office/drawing/2014/main" id="{FF3BA045-26B3-4E52-9906-6D3BA878767E}"/>
              </a:ext>
            </a:extLst>
          </p:cNvPr>
          <p:cNvSpPr>
            <a:spLocks noGrp="1"/>
          </p:cNvSpPr>
          <p:nvPr>
            <p:ph type="body" sz="quarter" idx="14"/>
          </p:nvPr>
        </p:nvSpPr>
        <p:spPr>
          <a:xfrm>
            <a:off x="278731"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6" name="Bar 1">
            <a:extLst>
              <a:ext uri="{FF2B5EF4-FFF2-40B4-BE49-F238E27FC236}">
                <a16:creationId xmlns:a16="http://schemas.microsoft.com/office/drawing/2014/main" id="{A6732A66-F432-4DBF-9D12-1CD6789335F1}"/>
              </a:ext>
            </a:extLst>
          </p:cNvPr>
          <p:cNvSpPr/>
          <p:nvPr userDrawn="1"/>
        </p:nvSpPr>
        <p:spPr>
          <a:xfrm>
            <a:off x="377894" y="4258726"/>
            <a:ext cx="3679200"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9" name="Picture Placeholder 1"/>
          <p:cNvSpPr>
            <a:spLocks noGrp="1"/>
          </p:cNvSpPr>
          <p:nvPr>
            <p:ph type="pic" sz="quarter" idx="18" hasCustomPrompt="1"/>
          </p:nvPr>
        </p:nvSpPr>
        <p:spPr>
          <a:xfrm>
            <a:off x="379447" y="999540"/>
            <a:ext cx="3678308" cy="3132000"/>
          </a:xfrm>
        </p:spPr>
        <p:txBody>
          <a:bodyPr anchor="ctr"/>
          <a:lstStyle>
            <a:lvl1pPr marL="0" indent="0" algn="ctr">
              <a:buNone/>
              <a:defRPr>
                <a:latin typeface="+mn-lt"/>
              </a:defRPr>
            </a:lvl1pPr>
          </a:lstStyle>
          <a:p>
            <a:r>
              <a:rPr lang="en-US" dirty="0"/>
              <a:t>Click to add picture</a:t>
            </a:r>
          </a:p>
        </p:txBody>
      </p:sp>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205592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Bar">
            <a:extLst>
              <a:ext uri="{FF2B5EF4-FFF2-40B4-BE49-F238E27FC236}">
                <a16:creationId xmlns:a16="http://schemas.microsoft.com/office/drawing/2014/main" id="{59513FE3-337B-42EA-8F5D-B1D6CDD0F4A0}"/>
              </a:ext>
            </a:extLst>
          </p:cNvP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a:extLst>
              <a:ext uri="{FF2B5EF4-FFF2-40B4-BE49-F238E27FC236}">
                <a16:creationId xmlns:a16="http://schemas.microsoft.com/office/drawing/2014/main" id="{05049E51-8DF9-4218-921D-C081999073EA}"/>
              </a:ext>
            </a:extLst>
          </p:cNvPr>
          <p:cNvSpPr>
            <a:spLocks noGrp="1"/>
          </p:cNvSpPr>
          <p:nvPr>
            <p:ph type="title"/>
          </p:nvPr>
        </p:nvSpPr>
        <p:spPr/>
        <p:txBody>
          <a:bodyPr/>
          <a:lstStyle/>
          <a:p>
            <a:r>
              <a:rPr lang="en-US"/>
              <a:t>Click to edit Master title style</a:t>
            </a:r>
            <a:endParaRPr lang="en-US" dirty="0"/>
          </a:p>
        </p:txBody>
      </p:sp>
      <p:sp>
        <p:nvSpPr>
          <p:cNvPr id="15" name="Text Placeholder 6">
            <a:extLst>
              <a:ext uri="{FF2B5EF4-FFF2-40B4-BE49-F238E27FC236}">
                <a16:creationId xmlns:a16="http://schemas.microsoft.com/office/drawing/2014/main" id="{BFAAB4F0-B0A9-4671-AB48-BA9B5FA97F98}"/>
              </a:ext>
            </a:extLst>
          </p:cNvPr>
          <p:cNvSpPr>
            <a:spLocks noGrp="1"/>
          </p:cNvSpPr>
          <p:nvPr>
            <p:ph type="body" sz="quarter" idx="17"/>
          </p:nvPr>
        </p:nvSpPr>
        <p:spPr>
          <a:xfrm>
            <a:off x="413999" y="5371526"/>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14" name="Text Placeholder 5">
            <a:extLst>
              <a:ext uri="{FF2B5EF4-FFF2-40B4-BE49-F238E27FC236}">
                <a16:creationId xmlns:a16="http://schemas.microsoft.com/office/drawing/2014/main" id="{D4849EE3-6EC2-479A-93E8-35E49B7D799D}"/>
              </a:ext>
            </a:extLst>
          </p:cNvPr>
          <p:cNvSpPr>
            <a:spLocks noGrp="1"/>
          </p:cNvSpPr>
          <p:nvPr>
            <p:ph type="body" sz="quarter" idx="16"/>
          </p:nvPr>
        </p:nvSpPr>
        <p:spPr>
          <a:xfrm>
            <a:off x="413999" y="4511467"/>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13" name="Text Placeholder 4">
            <a:extLst>
              <a:ext uri="{FF2B5EF4-FFF2-40B4-BE49-F238E27FC236}">
                <a16:creationId xmlns:a16="http://schemas.microsoft.com/office/drawing/2014/main" id="{44BC743F-9EA3-4934-A5D5-4DB56D605F91}"/>
              </a:ext>
            </a:extLst>
          </p:cNvPr>
          <p:cNvSpPr>
            <a:spLocks noGrp="1"/>
          </p:cNvSpPr>
          <p:nvPr>
            <p:ph type="body" sz="quarter" idx="15"/>
          </p:nvPr>
        </p:nvSpPr>
        <p:spPr>
          <a:xfrm>
            <a:off x="413999" y="3651406"/>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30BEDE27-A8C2-4066-B18C-F2AF9D0E869A}"/>
              </a:ext>
            </a:extLst>
          </p:cNvPr>
          <p:cNvSpPr>
            <a:spLocks noGrp="1"/>
          </p:cNvSpPr>
          <p:nvPr>
            <p:ph type="body" sz="quarter" idx="14"/>
          </p:nvPr>
        </p:nvSpPr>
        <p:spPr>
          <a:xfrm>
            <a:off x="413999" y="2791345"/>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11" name="Text Placeholder 2">
            <a:extLst>
              <a:ext uri="{FF2B5EF4-FFF2-40B4-BE49-F238E27FC236}">
                <a16:creationId xmlns:a16="http://schemas.microsoft.com/office/drawing/2014/main" id="{06A40CBC-5E5F-4C0D-B831-0B04ABB23E0E}"/>
              </a:ext>
            </a:extLst>
          </p:cNvPr>
          <p:cNvSpPr>
            <a:spLocks noGrp="1"/>
          </p:cNvSpPr>
          <p:nvPr>
            <p:ph type="body" sz="quarter" idx="13"/>
          </p:nvPr>
        </p:nvSpPr>
        <p:spPr>
          <a:xfrm>
            <a:off x="413999" y="1931284"/>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10" name="Text Placeholder 1">
            <a:extLst>
              <a:ext uri="{FF2B5EF4-FFF2-40B4-BE49-F238E27FC236}">
                <a16:creationId xmlns:a16="http://schemas.microsoft.com/office/drawing/2014/main" id="{6C56A94C-CC87-4EFE-A931-1D7270A84237}"/>
              </a:ext>
            </a:extLst>
          </p:cNvPr>
          <p:cNvSpPr>
            <a:spLocks noGrp="1"/>
          </p:cNvSpPr>
          <p:nvPr>
            <p:ph type="body" sz="quarter" idx="12"/>
          </p:nvPr>
        </p:nvSpPr>
        <p:spPr>
          <a:xfrm>
            <a:off x="413999" y="1071223"/>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3" name="Slide Number Placeholder">
            <a:extLst>
              <a:ext uri="{FF2B5EF4-FFF2-40B4-BE49-F238E27FC236}">
                <a16:creationId xmlns:a16="http://schemas.microsoft.com/office/drawing/2014/main" id="{6E8F2DF7-9AD5-47AF-92C4-F9011D8150E2}"/>
              </a:ext>
            </a:extLst>
          </p:cNvPr>
          <p:cNvSpPr>
            <a:spLocks noGrp="1"/>
          </p:cNvSpPr>
          <p:nvPr>
            <p:ph type="sldNum" sz="quarter" idx="10"/>
          </p:nvPr>
        </p:nvSpPr>
        <p:spPr/>
        <p:txBody>
          <a:bodyPr/>
          <a:lstStyle/>
          <a:p>
            <a:pPr defTabSz="1088421"/>
            <a:fld id="{104FC826-72BB-4AF1-BA01-A94F7396A7DC}" type="slidenum">
              <a:rPr lang="en-US" smtClean="0"/>
              <a:pPr defTabSz="1088421"/>
              <a:t>‹#›</a:t>
            </a:fld>
            <a:endParaRPr lang="en-US" dirty="0"/>
          </a:p>
        </p:txBody>
      </p:sp>
      <p:sp>
        <p:nvSpPr>
          <p:cNvPr id="4" name="Footer Placeholder">
            <a:extLst>
              <a:ext uri="{FF2B5EF4-FFF2-40B4-BE49-F238E27FC236}">
                <a16:creationId xmlns:a16="http://schemas.microsoft.com/office/drawing/2014/main" id="{763A2EDB-3F77-406C-9116-E786D4D6A658}"/>
              </a:ext>
            </a:extLst>
          </p:cNvPr>
          <p:cNvSpPr>
            <a:spLocks noGrp="1"/>
          </p:cNvSpPr>
          <p:nvPr>
            <p:ph type="ftr" sz="quarter" idx="11"/>
          </p:nvPr>
        </p:nvSpPr>
        <p:spPr/>
        <p:txBody>
          <a:bodyPr/>
          <a:lstStyle/>
          <a:p>
            <a:r>
              <a:rPr lang="en-US" dirty="0"/>
              <a:t>Confidential | Authorized </a:t>
            </a:r>
          </a:p>
        </p:txBody>
      </p:sp>
    </p:spTree>
    <p:extLst>
      <p:ext uri="{BB962C8B-B14F-4D97-AF65-F5344CB8AC3E}">
        <p14:creationId xmlns:p14="http://schemas.microsoft.com/office/powerpoint/2010/main" val="405840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s with Text">
    <p:spTree>
      <p:nvGrpSpPr>
        <p:cNvPr id="1" name=""/>
        <p:cNvGrpSpPr/>
        <p:nvPr/>
      </p:nvGrpSpPr>
      <p:grpSpPr>
        <a:xfrm>
          <a:off x="0" y="0"/>
          <a:ext cx="0" cy="0"/>
          <a:chOff x="0" y="0"/>
          <a:chExt cx="0" cy="0"/>
        </a:xfrm>
      </p:grpSpPr>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
        <p:nvSpPr>
          <p:cNvPr id="13" name="Text Placeholder 2">
            <a:extLst>
              <a:ext uri="{FF2B5EF4-FFF2-40B4-BE49-F238E27FC236}">
                <a16:creationId xmlns:a16="http://schemas.microsoft.com/office/drawing/2014/main" id="{5A3D17EC-2963-45F0-9DC4-19C039BA810F}"/>
              </a:ext>
            </a:extLst>
          </p:cNvPr>
          <p:cNvSpPr>
            <a:spLocks noGrp="1"/>
          </p:cNvSpPr>
          <p:nvPr>
            <p:ph type="body" sz="quarter" idx="25"/>
          </p:nvPr>
        </p:nvSpPr>
        <p:spPr>
          <a:xfrm>
            <a:off x="6096001" y="4310712"/>
            <a:ext cx="5688012"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7" name="Bar 2">
            <a:extLst>
              <a:ext uri="{FF2B5EF4-FFF2-40B4-BE49-F238E27FC236}">
                <a16:creationId xmlns:a16="http://schemas.microsoft.com/office/drawing/2014/main" id="{0D8D023B-EF10-400C-BF2B-43E4924E8642}"/>
              </a:ext>
            </a:extLst>
          </p:cNvPr>
          <p:cNvSpPr/>
          <p:nvPr userDrawn="1"/>
        </p:nvSpPr>
        <p:spPr>
          <a:xfrm>
            <a:off x="6222013" y="4258726"/>
            <a:ext cx="5562000"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8" name="Picture Placeholder 2">
            <a:extLst>
              <a:ext uri="{FF2B5EF4-FFF2-40B4-BE49-F238E27FC236}">
                <a16:creationId xmlns:a16="http://schemas.microsoft.com/office/drawing/2014/main" id="{BFE93BF0-E1B7-4E00-B095-E182346B5D7F}"/>
              </a:ext>
            </a:extLst>
          </p:cNvPr>
          <p:cNvSpPr>
            <a:spLocks noGrp="1"/>
          </p:cNvSpPr>
          <p:nvPr>
            <p:ph type="pic" sz="quarter" idx="20" hasCustomPrompt="1"/>
          </p:nvPr>
        </p:nvSpPr>
        <p:spPr>
          <a:xfrm>
            <a:off x="6222013" y="985963"/>
            <a:ext cx="5562000" cy="3132000"/>
          </a:xfrm>
        </p:spPr>
        <p:txBody>
          <a:bodyPr anchor="ctr"/>
          <a:lstStyle>
            <a:lvl1pPr marL="0" indent="0" algn="ctr">
              <a:buNone/>
              <a:defRPr>
                <a:latin typeface="+mn-lt"/>
              </a:defRPr>
            </a:lvl1pPr>
          </a:lstStyle>
          <a:p>
            <a:r>
              <a:rPr lang="en-US" dirty="0"/>
              <a:t>Click to add picture</a:t>
            </a:r>
          </a:p>
        </p:txBody>
      </p:sp>
      <p:sp>
        <p:nvSpPr>
          <p:cNvPr id="12" name="Text Placeholder 1">
            <a:extLst>
              <a:ext uri="{FF2B5EF4-FFF2-40B4-BE49-F238E27FC236}">
                <a16:creationId xmlns:a16="http://schemas.microsoft.com/office/drawing/2014/main" id="{FF3BA045-26B3-4E52-9906-6D3BA878767E}"/>
              </a:ext>
            </a:extLst>
          </p:cNvPr>
          <p:cNvSpPr>
            <a:spLocks noGrp="1"/>
          </p:cNvSpPr>
          <p:nvPr>
            <p:ph type="body" sz="quarter" idx="14"/>
          </p:nvPr>
        </p:nvSpPr>
        <p:spPr>
          <a:xfrm>
            <a:off x="278731" y="4310712"/>
            <a:ext cx="5661163"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6" name="Bar 1">
            <a:extLst>
              <a:ext uri="{FF2B5EF4-FFF2-40B4-BE49-F238E27FC236}">
                <a16:creationId xmlns:a16="http://schemas.microsoft.com/office/drawing/2014/main" id="{A6732A66-F432-4DBF-9D12-1CD6789335F1}"/>
              </a:ext>
            </a:extLst>
          </p:cNvPr>
          <p:cNvSpPr/>
          <p:nvPr userDrawn="1"/>
        </p:nvSpPr>
        <p:spPr>
          <a:xfrm>
            <a:off x="377894" y="4258726"/>
            <a:ext cx="5562000"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1" name="Picture Placeholder 1">
            <a:extLst>
              <a:ext uri="{FF2B5EF4-FFF2-40B4-BE49-F238E27FC236}">
                <a16:creationId xmlns:a16="http://schemas.microsoft.com/office/drawing/2014/main" id="{D48EE7C4-611A-445E-A636-05C3A89474E9}"/>
              </a:ext>
            </a:extLst>
          </p:cNvPr>
          <p:cNvSpPr>
            <a:spLocks noGrp="1"/>
          </p:cNvSpPr>
          <p:nvPr>
            <p:ph type="pic" sz="quarter" idx="18" hasCustomPrompt="1"/>
          </p:nvPr>
        </p:nvSpPr>
        <p:spPr>
          <a:xfrm>
            <a:off x="381000" y="999540"/>
            <a:ext cx="5562600" cy="3132000"/>
          </a:xfrm>
        </p:spPr>
        <p:txBody>
          <a:bodyPr anchor="ctr"/>
          <a:lstStyle>
            <a:lvl1pPr marL="0" indent="0" algn="ctr">
              <a:buNone/>
              <a:defRPr>
                <a:latin typeface="+mn-lt"/>
              </a:defRPr>
            </a:lvl1pPr>
          </a:lstStyle>
          <a:p>
            <a:r>
              <a:rPr lang="en-US" dirty="0"/>
              <a:t>Click to add picture</a:t>
            </a:r>
          </a:p>
        </p:txBody>
      </p:sp>
    </p:spTree>
    <p:extLst>
      <p:ext uri="{BB962C8B-B14F-4D97-AF65-F5344CB8AC3E}">
        <p14:creationId xmlns:p14="http://schemas.microsoft.com/office/powerpoint/2010/main" val="124183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dge-To-Edge Picture">
    <p:spTree>
      <p:nvGrpSpPr>
        <p:cNvPr id="1" name=""/>
        <p:cNvGrpSpPr/>
        <p:nvPr/>
      </p:nvGrpSpPr>
      <p:grpSpPr>
        <a:xfrm>
          <a:off x="0" y="0"/>
          <a:ext cx="0" cy="0"/>
          <a:chOff x="0" y="0"/>
          <a:chExt cx="0" cy="0"/>
        </a:xfrm>
      </p:grpSpPr>
      <p:sp>
        <p:nvSpPr>
          <p:cNvPr id="15" name="Picture Placeholder"/>
          <p:cNvSpPr>
            <a:spLocks noGrp="1"/>
          </p:cNvSpPr>
          <p:nvPr>
            <p:ph type="pic" sz="quarter" idx="18" hasCustomPrompt="1"/>
          </p:nvPr>
        </p:nvSpPr>
        <p:spPr>
          <a:xfrm>
            <a:off x="0" y="0"/>
            <a:ext cx="12192000" cy="6858000"/>
          </a:xfrm>
          <a:ln>
            <a:noFill/>
            <a:miter lim="800000"/>
          </a:ln>
        </p:spPr>
        <p:txBody>
          <a:bodyPr anchor="ctr"/>
          <a:lstStyle>
            <a:lvl1pPr marL="0" indent="0" algn="ctr">
              <a:buNone/>
              <a:defRPr>
                <a:latin typeface="+mn-lt"/>
              </a:defRPr>
            </a:lvl1pPr>
          </a:lstStyle>
          <a:p>
            <a:r>
              <a:rPr lang="en-US" dirty="0"/>
              <a:t>Click to add picture</a:t>
            </a:r>
          </a:p>
        </p:txBody>
      </p:sp>
    </p:spTree>
    <p:extLst>
      <p:ext uri="{BB962C8B-B14F-4D97-AF65-F5344CB8AC3E}">
        <p14:creationId xmlns:p14="http://schemas.microsoft.com/office/powerpoint/2010/main" val="49170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ype As Art, Single Line">
    <p:bg>
      <p:bgRef idx="1001">
        <a:schemeClr val="bg1"/>
      </p:bgRef>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E308CDED-96CC-443C-B3E3-675A1C4732F9}"/>
              </a:ext>
            </a:extLst>
          </p:cNvPr>
          <p:cNvSpPr>
            <a:spLocks noGrp="1"/>
          </p:cNvSpPr>
          <p:nvPr>
            <p:ph type="title" hasCustomPrompt="1"/>
          </p:nvPr>
        </p:nvSpPr>
        <p:spPr>
          <a:xfrm>
            <a:off x="380999" y="685800"/>
            <a:ext cx="11430001" cy="5517572"/>
          </a:xfrm>
          <a:prstGeom prst="rect">
            <a:avLst/>
          </a:prstGeom>
          <a:ln w="57150">
            <a:noFill/>
            <a:miter lim="800000"/>
          </a:ln>
        </p:spPr>
        <p:txBody>
          <a:bodyPr vert="horz" lIns="0" tIns="432000" rIns="0" bIns="0" rtlCol="0" anchor="ctr" anchorCtr="0">
            <a:normAutofit/>
          </a:bodyPr>
          <a:lstStyle>
            <a:lvl1pPr algn="ctr">
              <a:lnSpc>
                <a:spcPct val="75000"/>
              </a:lnSpc>
              <a:defRPr sz="17000">
                <a:blipFill dpi="0" rotWithShape="1">
                  <a:blip r:embed="rId2"/>
                  <a:srcRect/>
                  <a:stretch>
                    <a:fillRect/>
                  </a:stretch>
                </a:blipFill>
              </a:defRPr>
            </a:lvl1pPr>
          </a:lstStyle>
          <a:p>
            <a:r>
              <a:rPr lang="en-US" dirty="0"/>
              <a:t>Single line</a:t>
            </a:r>
          </a:p>
        </p:txBody>
      </p:sp>
    </p:spTree>
    <p:extLst>
      <p:ext uri="{BB962C8B-B14F-4D97-AF65-F5344CB8AC3E}">
        <p14:creationId xmlns:p14="http://schemas.microsoft.com/office/powerpoint/2010/main" val="1607677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ype As Art, Multiple Lines">
    <p:bg>
      <p:bgRef idx="1001">
        <a:schemeClr val="bg1"/>
      </p:bgRef>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E308CDED-96CC-443C-B3E3-675A1C4732F9}"/>
              </a:ext>
            </a:extLst>
          </p:cNvPr>
          <p:cNvSpPr>
            <a:spLocks noGrp="1"/>
          </p:cNvSpPr>
          <p:nvPr>
            <p:ph type="title" hasCustomPrompt="1"/>
          </p:nvPr>
        </p:nvSpPr>
        <p:spPr>
          <a:xfrm>
            <a:off x="380999" y="685800"/>
            <a:ext cx="11430001" cy="5517572"/>
          </a:xfrm>
          <a:prstGeom prst="rect">
            <a:avLst/>
          </a:prstGeom>
          <a:ln w="57150">
            <a:noFill/>
            <a:miter lim="800000"/>
          </a:ln>
        </p:spPr>
        <p:txBody>
          <a:bodyPr vert="horz" lIns="0" tIns="432000" rIns="0" bIns="0" rtlCol="0" anchor="ctr" anchorCtr="0">
            <a:normAutofit/>
          </a:bodyPr>
          <a:lstStyle>
            <a:lvl1pPr algn="l">
              <a:lnSpc>
                <a:spcPct val="65000"/>
              </a:lnSpc>
              <a:defRPr sz="12500">
                <a:blipFill dpi="0" rotWithShape="1">
                  <a:blip r:embed="rId2"/>
                  <a:srcRect/>
                  <a:stretch>
                    <a:fillRect/>
                  </a:stretch>
                </a:blipFill>
              </a:defRPr>
            </a:lvl1pPr>
          </a:lstStyle>
          <a:p>
            <a:r>
              <a:rPr lang="en-US" dirty="0"/>
              <a:t>Multiple </a:t>
            </a:r>
            <a:br>
              <a:rPr lang="en-US" dirty="0"/>
            </a:br>
            <a:r>
              <a:rPr lang="en-US" dirty="0"/>
              <a:t>lines </a:t>
            </a:r>
          </a:p>
        </p:txBody>
      </p:sp>
    </p:spTree>
    <p:extLst>
      <p:ext uri="{BB962C8B-B14F-4D97-AF65-F5344CB8AC3E}">
        <p14:creationId xmlns:p14="http://schemas.microsoft.com/office/powerpoint/2010/main" val="42395208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44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5202D382-F177-4EDD-9E63-D410F58B207D}"/>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5D5BB30E-8FED-4853-AD8A-7BB93B3FF178}"/>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224814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Text Placeholder">
            <a:extLst>
              <a:ext uri="{FF2B5EF4-FFF2-40B4-BE49-F238E27FC236}">
                <a16:creationId xmlns:a16="http://schemas.microsoft.com/office/drawing/2014/main" id="{6BDD934D-C46A-42E7-82F9-E43F9A3604D0}"/>
              </a:ext>
            </a:extLst>
          </p:cNvPr>
          <p:cNvSpPr>
            <a:spLocks noGrp="1"/>
          </p:cNvSpPr>
          <p:nvPr>
            <p:ph type="body" sz="quarter" idx="13" hasCustomPrompt="1"/>
          </p:nvPr>
        </p:nvSpPr>
        <p:spPr>
          <a:xfrm>
            <a:off x="293442" y="3528820"/>
            <a:ext cx="11517557" cy="2055116"/>
          </a:xfrm>
        </p:spPr>
        <p:txBody>
          <a:bodyPr>
            <a:noAutofit/>
          </a:bodyPr>
          <a:lstStyle>
            <a:lvl1pPr marL="0" indent="0">
              <a:spcBef>
                <a:spcPts val="0"/>
              </a:spcBef>
              <a:buNone/>
              <a:defRPr sz="2200"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Speaker contact information</a:t>
            </a:r>
          </a:p>
        </p:txBody>
      </p:sp>
      <p:sp>
        <p:nvSpPr>
          <p:cNvPr id="16" name="Bar">
            <a:extLst>
              <a:ext uri="{FF2B5EF4-FFF2-40B4-BE49-F238E27FC236}">
                <a16:creationId xmlns:a16="http://schemas.microsoft.com/office/drawing/2014/main" id="{62127D76-909D-4C18-BB52-4DDB379ACAE3}"/>
              </a:ext>
            </a:extLst>
          </p:cNvPr>
          <p:cNvSpPr/>
          <p:nvPr userDrawn="1"/>
        </p:nvSpPr>
        <p:spPr>
          <a:xfrm>
            <a:off x="381000" y="3374136"/>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2" name="Title">
            <a:extLst>
              <a:ext uri="{FF2B5EF4-FFF2-40B4-BE49-F238E27FC236}">
                <a16:creationId xmlns:a16="http://schemas.microsoft.com/office/drawing/2014/main" id="{B56764AC-9C6B-4C1D-BE2B-C4E8A087CA75}"/>
              </a:ext>
            </a:extLst>
          </p:cNvPr>
          <p:cNvSpPr>
            <a:spLocks noGrp="1"/>
          </p:cNvSpPr>
          <p:nvPr>
            <p:ph type="title" hasCustomPrompt="1"/>
          </p:nvPr>
        </p:nvSpPr>
        <p:spPr>
          <a:xfrm>
            <a:off x="284749" y="521016"/>
            <a:ext cx="6195700" cy="2828660"/>
          </a:xfrm>
        </p:spPr>
        <p:txBody>
          <a:bodyPr anchor="b"/>
          <a:lstStyle>
            <a:lvl1pPr>
              <a:lnSpc>
                <a:spcPct val="85000"/>
              </a:lnSpc>
              <a:defRPr sz="4400"/>
            </a:lvl1pPr>
          </a:lstStyle>
          <a:p>
            <a:r>
              <a:rPr lang="en-US" dirty="0"/>
              <a:t>Click to add thank you message</a:t>
            </a:r>
          </a:p>
        </p:txBody>
      </p:sp>
      <p:sp>
        <p:nvSpPr>
          <p:cNvPr id="13" name="Footer Placeholder">
            <a:extLst>
              <a:ext uri="{FF2B5EF4-FFF2-40B4-BE49-F238E27FC236}">
                <a16:creationId xmlns:a16="http://schemas.microsoft.com/office/drawing/2014/main" id="{B08835D9-51EC-4CAD-A07F-93C2FF4161B9}"/>
              </a:ext>
            </a:extLst>
          </p:cNvPr>
          <p:cNvSpPr>
            <a:spLocks noGrp="1"/>
          </p:cNvSpPr>
          <p:nvPr>
            <p:ph type="ftr" sz="quarter" idx="3"/>
          </p:nvPr>
        </p:nvSpPr>
        <p:spPr>
          <a:xfrm>
            <a:off x="4374720" y="5923546"/>
            <a:ext cx="7481160" cy="411581"/>
          </a:xfrm>
          <a:prstGeom prst="rect">
            <a:avLst/>
          </a:prstGeom>
        </p:spPr>
        <p:txBody>
          <a:bodyPr vert="horz" lIns="90000" tIns="0" rIns="90000" bIns="0" rtlCol="0" anchor="b"/>
          <a:lstStyle>
            <a:lvl1pPr algn="r">
              <a:lnSpc>
                <a:spcPct val="90000"/>
              </a:lnSpc>
              <a:defRPr sz="1200" cap="none" baseline="0">
                <a:solidFill>
                  <a:schemeClr val="tx1"/>
                </a:solidFill>
                <a:latin typeface="+mn-lt"/>
              </a:defRPr>
            </a:lvl1pPr>
          </a:lstStyle>
          <a:p>
            <a:r>
              <a:rPr lang="en-US" dirty="0"/>
              <a:t>Confidential | Authorized </a:t>
            </a:r>
          </a:p>
        </p:txBody>
      </p:sp>
      <p:sp>
        <p:nvSpPr>
          <p:cNvPr id="7" name="TextBox 6">
            <a:extLst>
              <a:ext uri="{FF2B5EF4-FFF2-40B4-BE49-F238E27FC236}">
                <a16:creationId xmlns:a16="http://schemas.microsoft.com/office/drawing/2014/main" id="{8A720469-4E8E-4F55-96D3-10560B47177B}"/>
              </a:ext>
            </a:extLst>
          </p:cNvPr>
          <p:cNvSpPr txBox="1"/>
          <p:nvPr userDrawn="1"/>
        </p:nvSpPr>
        <p:spPr>
          <a:xfrm>
            <a:off x="8115300" y="6335127"/>
            <a:ext cx="3740580" cy="276999"/>
          </a:xfrm>
          <a:prstGeom prst="rect">
            <a:avLst/>
          </a:prstGeom>
          <a:noFill/>
          <a:ln w="57150">
            <a:noFill/>
            <a:miter lim="800000"/>
          </a:ln>
        </p:spPr>
        <p:txBody>
          <a:bodyPr wrap="square">
            <a:spAutoFit/>
          </a:bodyPr>
          <a:lstStyle/>
          <a:p>
            <a:pPr algn="r"/>
            <a:r>
              <a:rPr lang="en-US" sz="1200" dirty="0">
                <a:effectLst/>
                <a:latin typeface="+mj-lt"/>
                <a:ea typeface="Times New Roman" panose="02020603050405020304" pitchFamily="18" charset="0"/>
                <a:cs typeface="Times New Roman" panose="02020603050405020304" pitchFamily="18" charset="0"/>
              </a:rPr>
              <a:t>© </a:t>
            </a:r>
            <a:fld id="{DA3777BF-A1C6-4F92-A9EA-7320C98A4638}" type="datetimeyyyy">
              <a:rPr lang="en-US" sz="1200" smtClean="0">
                <a:effectLst/>
                <a:latin typeface="+mj-lt"/>
                <a:ea typeface="Times New Roman" panose="02020603050405020304" pitchFamily="18" charset="0"/>
                <a:cs typeface="Times New Roman" panose="02020603050405020304" pitchFamily="18" charset="0"/>
              </a:rPr>
              <a:pPr algn="r"/>
              <a:t>2023</a:t>
            </a:fld>
            <a:r>
              <a:rPr lang="en-US" sz="1200" dirty="0">
                <a:effectLst/>
                <a:latin typeface="+mj-lt"/>
                <a:ea typeface="Times New Roman" panose="02020603050405020304" pitchFamily="18" charset="0"/>
                <a:cs typeface="Times New Roman" panose="02020603050405020304" pitchFamily="18" charset="0"/>
              </a:rPr>
              <a:t> Hewlett Packard Enterprise Development LP</a:t>
            </a:r>
          </a:p>
        </p:txBody>
      </p:sp>
    </p:spTree>
    <p:extLst>
      <p:ext uri="{BB962C8B-B14F-4D97-AF65-F5344CB8AC3E}">
        <p14:creationId xmlns:p14="http://schemas.microsoft.com/office/powerpoint/2010/main" val="37456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P TOC">
    <p:spTree>
      <p:nvGrpSpPr>
        <p:cNvPr id="1" name=""/>
        <p:cNvGrpSpPr/>
        <p:nvPr/>
      </p:nvGrpSpPr>
      <p:grpSpPr>
        <a:xfrm>
          <a:off x="0" y="0"/>
          <a:ext cx="0" cy="0"/>
          <a:chOff x="0" y="0"/>
          <a:chExt cx="0" cy="0"/>
        </a:xfrm>
      </p:grpSpPr>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dirty="0"/>
              <a:t>This is the </a:t>
            </a:r>
            <a:r>
              <a:rPr lang="en-US" noProof="0" dirty="0" err="1"/>
              <a:t>SlideProof</a:t>
            </a:r>
            <a:r>
              <a:rPr lang="en-US" noProof="0" dirty="0"/>
              <a:t> Agenda Layout</a:t>
            </a:r>
          </a:p>
          <a:p>
            <a:pPr lvl="0"/>
            <a:r>
              <a:rPr lang="en-US" noProof="0" dirty="0"/>
              <a:t>http://www.veodin.com/slideproof/manual/agenda/</a:t>
            </a:r>
          </a:p>
          <a:p>
            <a:pPr lvl="0"/>
            <a:r>
              <a:rPr lang="en-US" noProof="0" dirty="0"/>
              <a:t>Use the Selection Pane (Alt+F10) to make the hidden shapes of the Agenda visible. Make sure you group them again after editing and rename them with </a:t>
            </a:r>
            <a:r>
              <a:rPr lang="en-US" noProof="0" dirty="0" err="1"/>
              <a:t>SlideProof</a:t>
            </a:r>
            <a:r>
              <a:rPr lang="en-US" noProof="0" dirty="0"/>
              <a:t> &gt; Agenda &gt; Rename Agenda Groups</a:t>
            </a:r>
          </a:p>
          <a:p>
            <a:pPr lvl="0"/>
            <a:r>
              <a:rPr lang="en-US" noProof="0" dirty="0"/>
              <a:t>Expected group names are:</a:t>
            </a:r>
          </a:p>
          <a:p>
            <a:pPr lvl="1"/>
            <a:endParaRPr lang="en-US" noProof="0" dirty="0"/>
          </a:p>
          <a:p>
            <a:pPr lvl="1"/>
            <a:r>
              <a:rPr lang="en-US" noProof="0" dirty="0"/>
              <a:t>SP Agenda Section - Mandatory</a:t>
            </a:r>
          </a:p>
          <a:p>
            <a:pPr lvl="1"/>
            <a:r>
              <a:rPr lang="en-US" noProof="0" dirty="0"/>
              <a:t>SP Agenda Section Highlight - Highlight the current section</a:t>
            </a:r>
          </a:p>
          <a:p>
            <a:pPr lvl="1"/>
            <a:r>
              <a:rPr lang="en-US" noProof="0" dirty="0"/>
              <a:t>SP Agenda Subsection - Mandatory if showing subsections</a:t>
            </a:r>
          </a:p>
          <a:p>
            <a:pPr lvl="1"/>
            <a:r>
              <a:rPr lang="en-US" noProof="0" dirty="0"/>
              <a:t>SP Agenda Subsection Highlight - Highlight the current subsection</a:t>
            </a:r>
          </a:p>
          <a:p>
            <a:pPr lvl="0"/>
            <a:r>
              <a:rPr lang="en-US" noProof="0" dirty="0"/>
              <a:t>Any shapes or images inside the groups will appear on the agenda pages. This notice (SP Agenda Notice) will not appear on the agenda pages.</a:t>
            </a:r>
          </a:p>
          <a:p>
            <a:pPr lvl="0"/>
            <a:r>
              <a:rPr lang="en-US" noProof="0" dirty="0"/>
              <a:t>Valid text placeholders are:</a:t>
            </a:r>
          </a:p>
          <a:p>
            <a:pPr lvl="1"/>
            <a:endParaRPr lang="en-US" noProof="0" dirty="0"/>
          </a:p>
          <a:p>
            <a:pPr lvl="1"/>
            <a:r>
              <a:rPr lang="en-US" noProof="0" dirty="0"/>
              <a:t>Section number:</a:t>
            </a:r>
          </a:p>
          <a:p>
            <a:pPr lvl="1"/>
            <a:r>
              <a:rPr lang="en-US" noProof="0" dirty="0"/>
              <a:t>&lt;N&gt; for Arabic number 1, 2, 3</a:t>
            </a:r>
          </a:p>
          <a:p>
            <a:pPr lvl="1"/>
            <a:r>
              <a:rPr lang="en-US" noProof="0" dirty="0"/>
              <a:t>&lt;R&gt; for Roman numeral I, II, III</a:t>
            </a:r>
          </a:p>
          <a:p>
            <a:pPr lvl="1"/>
            <a:r>
              <a:rPr lang="en-US" noProof="0" dirty="0"/>
              <a:t>&lt;RL&gt; for lower-case Roman numeral </a:t>
            </a:r>
            <a:r>
              <a:rPr lang="en-US" noProof="0" dirty="0" err="1"/>
              <a:t>i</a:t>
            </a:r>
            <a:r>
              <a:rPr lang="en-US" noProof="0" dirty="0"/>
              <a:t>, ii, iii</a:t>
            </a:r>
          </a:p>
          <a:p>
            <a:pPr lvl="1"/>
            <a:r>
              <a:rPr lang="en-US" noProof="0" dirty="0"/>
              <a:t>&lt;A&gt; for alphabetic character A, B, C</a:t>
            </a:r>
          </a:p>
          <a:p>
            <a:pPr lvl="1"/>
            <a:r>
              <a:rPr lang="en-US" noProof="0" dirty="0"/>
              <a:t>&lt;AL&gt; for lower-case Alphabetic character</a:t>
            </a:r>
          </a:p>
          <a:p>
            <a:pPr lvl="1"/>
            <a:r>
              <a:rPr lang="en-US" noProof="0" dirty="0"/>
              <a:t>&lt;TEXT&gt;</a:t>
            </a:r>
          </a:p>
          <a:p>
            <a:pPr lvl="1"/>
            <a:r>
              <a:rPr lang="en-US" noProof="0" dirty="0"/>
              <a:t>&lt;RESPONSIBLE&gt;</a:t>
            </a:r>
          </a:p>
          <a:p>
            <a:pPr lvl="1"/>
            <a:r>
              <a:rPr lang="en-US" noProof="0" dirty="0"/>
              <a:t>&lt;TIMESLOT&gt;</a:t>
            </a:r>
          </a:p>
          <a:p>
            <a:pPr lvl="1"/>
            <a:r>
              <a:rPr lang="en-US" noProof="0" dirty="0"/>
              <a:t>&lt;DURATION&gt; for duration</a:t>
            </a:r>
          </a:p>
          <a:p>
            <a:pPr lvl="1"/>
            <a:r>
              <a:rPr lang="en-US" noProof="0" dirty="0"/>
              <a:t>&lt;P&gt; for page number</a:t>
            </a:r>
          </a:p>
          <a:p>
            <a:pPr lvl="0"/>
            <a:r>
              <a:rPr lang="en-US" noProof="0" dirty="0"/>
              <a:t>If you want the agenda to be vertically centered on each Agenda slide, rename this layout to:</a:t>
            </a:r>
          </a:p>
          <a:p>
            <a:pPr lvl="1"/>
            <a:endParaRPr lang="en-US" noProof="0" dirty="0"/>
          </a:p>
          <a:p>
            <a:pPr lvl="1"/>
            <a:r>
              <a:rPr lang="en-US" noProof="0" dirty="0"/>
              <a:t>SP Agenda Vertical</a:t>
            </a:r>
          </a:p>
        </p:txBody>
      </p:sp>
      <p:grpSp>
        <p:nvGrpSpPr>
          <p:cNvPr id="3" name="SP Agenda Section" hidden="1"/>
          <p:cNvGrpSpPr/>
          <p:nvPr userDrawn="1"/>
        </p:nvGrpSpPr>
        <p:grpSpPr>
          <a:xfrm>
            <a:off x="385100" y="2085631"/>
            <a:ext cx="8657275" cy="369332"/>
            <a:chOff x="1797664" y="2085631"/>
            <a:chExt cx="8657274" cy="369332"/>
          </a:xfrm>
        </p:grpSpPr>
        <p:sp>
          <p:nvSpPr>
            <p:cNvPr id="20" name="Textbox"/>
            <p:cNvSpPr txBox="1">
              <a:spLocks/>
            </p:cNvSpPr>
            <p:nvPr userDrawn="1"/>
          </p:nvSpPr>
          <p:spPr>
            <a:xfrm>
              <a:off x="2267220" y="2085631"/>
              <a:ext cx="3843347" cy="369332"/>
            </a:xfrm>
            <a:prstGeom prst="rect">
              <a:avLst/>
            </a:prstGeom>
            <a:noFill/>
          </p:spPr>
          <p:txBody>
            <a:bodyPr wrap="square" rtlCol="0" anchor="ctr">
              <a:normAutofit/>
            </a:bodyPr>
            <a:lstStyle/>
            <a:p>
              <a:pPr defTabSz="9334267">
                <a:tabLst>
                  <a:tab pos="9512062" algn="l"/>
                </a:tabLst>
              </a:pPr>
              <a:r>
                <a:rPr lang="en-US" sz="1400" dirty="0">
                  <a:solidFill>
                    <a:schemeClr val="tx1"/>
                  </a:solidFill>
                </a:rPr>
                <a:t>&lt;TEXT&gt;</a:t>
              </a:r>
            </a:p>
          </p:txBody>
        </p:sp>
        <p:sp>
          <p:nvSpPr>
            <p:cNvPr id="21" name="Textbox"/>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1400" dirty="0">
                  <a:solidFill>
                    <a:schemeClr val="tx1"/>
                  </a:solidFill>
                </a:rPr>
                <a:t>&lt;N&gt;</a:t>
              </a:r>
            </a:p>
          </p:txBody>
        </p:sp>
        <p:sp>
          <p:nvSpPr>
            <p:cNvPr id="22" name="Textbox"/>
            <p:cNvSpPr txBox="1">
              <a:spLocks/>
            </p:cNvSpPr>
            <p:nvPr userDrawn="1"/>
          </p:nvSpPr>
          <p:spPr>
            <a:xfrm>
              <a:off x="9817944" y="2085631"/>
              <a:ext cx="636994" cy="369332"/>
            </a:xfrm>
            <a:prstGeom prst="rect">
              <a:avLst/>
            </a:prstGeom>
            <a:noFill/>
          </p:spPr>
          <p:txBody>
            <a:bodyPr wrap="none" rtlCol="0" anchor="ctr">
              <a:noAutofit/>
            </a:bodyPr>
            <a:lstStyle/>
            <a:p>
              <a:pPr algn="r"/>
              <a:r>
                <a:rPr lang="en-US" sz="1400" dirty="0">
                  <a:solidFill>
                    <a:schemeClr val="tx1"/>
                  </a:solidFill>
                </a:rPr>
                <a:t>&lt;P&gt;</a:t>
              </a:r>
            </a:p>
          </p:txBody>
        </p:sp>
        <p:sp>
          <p:nvSpPr>
            <p:cNvPr id="24" name="Textbox"/>
            <p:cNvSpPr txBox="1">
              <a:spLocks/>
            </p:cNvSpPr>
            <p:nvPr userDrawn="1"/>
          </p:nvSpPr>
          <p:spPr>
            <a:xfrm>
              <a:off x="7696160" y="2085631"/>
              <a:ext cx="1257061" cy="369332"/>
            </a:xfrm>
            <a:prstGeom prst="rect">
              <a:avLst/>
            </a:prstGeom>
            <a:noFill/>
          </p:spPr>
          <p:txBody>
            <a:bodyPr wrap="none" rtlCol="0" anchor="ctr">
              <a:noAutofit/>
            </a:bodyPr>
            <a:lstStyle/>
            <a:p>
              <a:pPr algn="l"/>
              <a:r>
                <a:rPr lang="en-US" sz="1400" dirty="0">
                  <a:solidFill>
                    <a:schemeClr val="tx1"/>
                  </a:solidFill>
                </a:rPr>
                <a:t>&lt;TIMESLOT&gt;</a:t>
              </a:r>
            </a:p>
          </p:txBody>
        </p:sp>
        <p:sp>
          <p:nvSpPr>
            <p:cNvPr id="28" name="Textbox"/>
            <p:cNvSpPr txBox="1">
              <a:spLocks/>
            </p:cNvSpPr>
            <p:nvPr userDrawn="1"/>
          </p:nvSpPr>
          <p:spPr>
            <a:xfrm>
              <a:off x="6209330" y="2085631"/>
              <a:ext cx="1388067" cy="369332"/>
            </a:xfrm>
            <a:prstGeom prst="rect">
              <a:avLst/>
            </a:prstGeom>
            <a:noFill/>
          </p:spPr>
          <p:txBody>
            <a:bodyPr wrap="none" rtlCol="0" anchor="ctr">
              <a:noAutofit/>
            </a:bodyPr>
            <a:lstStyle/>
            <a:p>
              <a:pPr algn="l"/>
              <a:r>
                <a:rPr lang="en-US" sz="1400" dirty="0">
                  <a:solidFill>
                    <a:schemeClr val="tx1"/>
                  </a:solidFill>
                </a:rPr>
                <a:t>&lt;RESPONSIBLE&gt;</a:t>
              </a:r>
            </a:p>
          </p:txBody>
        </p:sp>
        <p:sp>
          <p:nvSpPr>
            <p:cNvPr id="29" name="Textbox"/>
            <p:cNvSpPr txBox="1">
              <a:spLocks/>
            </p:cNvSpPr>
            <p:nvPr userDrawn="1"/>
          </p:nvSpPr>
          <p:spPr>
            <a:xfrm>
              <a:off x="9043221" y="2085631"/>
              <a:ext cx="684723" cy="369332"/>
            </a:xfrm>
            <a:prstGeom prst="rect">
              <a:avLst/>
            </a:prstGeom>
            <a:noFill/>
          </p:spPr>
          <p:txBody>
            <a:bodyPr wrap="none" rtlCol="0" anchor="ctr">
              <a:noAutofit/>
            </a:bodyPr>
            <a:lstStyle/>
            <a:p>
              <a:pPr algn="l"/>
              <a:r>
                <a:rPr lang="en-US" sz="1400" dirty="0">
                  <a:solidFill>
                    <a:schemeClr val="tx1"/>
                  </a:solidFill>
                </a:rPr>
                <a:t>&lt;DURATION&gt;</a:t>
              </a:r>
            </a:p>
          </p:txBody>
        </p:sp>
      </p:grpSp>
      <p:grpSp>
        <p:nvGrpSpPr>
          <p:cNvPr id="4" name="SP Agenda Section Highlight" hidden="1"/>
          <p:cNvGrpSpPr>
            <a:grpSpLocks/>
          </p:cNvGrpSpPr>
          <p:nvPr userDrawn="1"/>
        </p:nvGrpSpPr>
        <p:grpSpPr>
          <a:xfrm>
            <a:off x="385100" y="2616963"/>
            <a:ext cx="8657274" cy="369332"/>
            <a:chOff x="1797664" y="2616963"/>
            <a:chExt cx="8657274" cy="369332"/>
          </a:xfrm>
          <a:solidFill>
            <a:schemeClr val="accent1">
              <a:lumMod val="60000"/>
              <a:lumOff val="40000"/>
            </a:schemeClr>
          </a:solidFill>
        </p:grpSpPr>
        <p:sp>
          <p:nvSpPr>
            <p:cNvPr id="32" name="Textbox"/>
            <p:cNvSpPr txBox="1">
              <a:spLocks/>
            </p:cNvSpPr>
            <p:nvPr userDrawn="1"/>
          </p:nvSpPr>
          <p:spPr>
            <a:xfrm>
              <a:off x="2267220" y="2616963"/>
              <a:ext cx="3843347" cy="369332"/>
            </a:xfrm>
            <a:prstGeom prst="rect">
              <a:avLst/>
            </a:prstGeom>
            <a:noFill/>
          </p:spPr>
          <p:txBody>
            <a:bodyPr wrap="square" rtlCol="0" anchor="ctr">
              <a:normAutofit/>
            </a:bodyPr>
            <a:lstStyle/>
            <a:p>
              <a:pPr defTabSz="9334267">
                <a:tabLst>
                  <a:tab pos="9512062" algn="l"/>
                </a:tabLst>
              </a:pPr>
              <a:r>
                <a:rPr lang="en-US" sz="1400" b="1" dirty="0">
                  <a:solidFill>
                    <a:schemeClr val="tx1"/>
                  </a:solidFill>
                </a:rPr>
                <a:t>&lt;TEXT&gt;</a:t>
              </a:r>
            </a:p>
          </p:txBody>
        </p:sp>
        <p:sp>
          <p:nvSpPr>
            <p:cNvPr id="33" name="Textbox"/>
            <p:cNvSpPr txBox="1">
              <a:spLocks/>
            </p:cNvSpPr>
            <p:nvPr userDrawn="1"/>
          </p:nvSpPr>
          <p:spPr>
            <a:xfrm>
              <a:off x="1797664" y="2616963"/>
              <a:ext cx="379556" cy="369332"/>
            </a:xfrm>
            <a:prstGeom prst="rect">
              <a:avLst/>
            </a:prstGeom>
            <a:noFill/>
          </p:spPr>
          <p:txBody>
            <a:bodyPr wrap="none" rtlCol="0" anchor="ctr">
              <a:noAutofit/>
            </a:bodyPr>
            <a:lstStyle/>
            <a:p>
              <a:pPr algn="ctr"/>
              <a:r>
                <a:rPr lang="en-US" sz="1400" b="1" dirty="0">
                  <a:solidFill>
                    <a:schemeClr val="tx1"/>
                  </a:solidFill>
                </a:rPr>
                <a:t>&lt;N&gt;</a:t>
              </a:r>
            </a:p>
          </p:txBody>
        </p:sp>
        <p:sp>
          <p:nvSpPr>
            <p:cNvPr id="34" name="Textbox"/>
            <p:cNvSpPr txBox="1">
              <a:spLocks/>
            </p:cNvSpPr>
            <p:nvPr userDrawn="1"/>
          </p:nvSpPr>
          <p:spPr>
            <a:xfrm>
              <a:off x="9817944" y="2616963"/>
              <a:ext cx="636994" cy="369332"/>
            </a:xfrm>
            <a:prstGeom prst="rect">
              <a:avLst/>
            </a:prstGeom>
            <a:noFill/>
          </p:spPr>
          <p:txBody>
            <a:bodyPr wrap="none" rtlCol="0" anchor="ctr">
              <a:noAutofit/>
            </a:bodyPr>
            <a:lstStyle/>
            <a:p>
              <a:pPr algn="r"/>
              <a:r>
                <a:rPr lang="en-US" sz="1400" b="1" dirty="0">
                  <a:solidFill>
                    <a:schemeClr val="tx1"/>
                  </a:solidFill>
                </a:rPr>
                <a:t>&lt;P&gt;</a:t>
              </a:r>
            </a:p>
          </p:txBody>
        </p:sp>
        <p:sp>
          <p:nvSpPr>
            <p:cNvPr id="35" name="Textbox"/>
            <p:cNvSpPr txBox="1">
              <a:spLocks/>
            </p:cNvSpPr>
            <p:nvPr userDrawn="1"/>
          </p:nvSpPr>
          <p:spPr>
            <a:xfrm>
              <a:off x="7696160" y="2616963"/>
              <a:ext cx="1257061" cy="369332"/>
            </a:xfrm>
            <a:prstGeom prst="rect">
              <a:avLst/>
            </a:prstGeom>
            <a:noFill/>
          </p:spPr>
          <p:txBody>
            <a:bodyPr wrap="none" rtlCol="0" anchor="ctr">
              <a:noAutofit/>
            </a:bodyPr>
            <a:lstStyle/>
            <a:p>
              <a:pPr algn="l"/>
              <a:r>
                <a:rPr lang="en-US" sz="1400" b="1" dirty="0">
                  <a:solidFill>
                    <a:schemeClr val="tx1"/>
                  </a:solidFill>
                </a:rPr>
                <a:t>&lt;TIMESLOT&gt;</a:t>
              </a:r>
            </a:p>
          </p:txBody>
        </p:sp>
        <p:sp>
          <p:nvSpPr>
            <p:cNvPr id="36" name="Textbox"/>
            <p:cNvSpPr txBox="1">
              <a:spLocks/>
            </p:cNvSpPr>
            <p:nvPr userDrawn="1"/>
          </p:nvSpPr>
          <p:spPr>
            <a:xfrm>
              <a:off x="6209330" y="2616963"/>
              <a:ext cx="1388067" cy="369332"/>
            </a:xfrm>
            <a:prstGeom prst="rect">
              <a:avLst/>
            </a:prstGeom>
            <a:noFill/>
          </p:spPr>
          <p:txBody>
            <a:bodyPr wrap="none" rtlCol="0" anchor="ctr">
              <a:noAutofit/>
            </a:bodyPr>
            <a:lstStyle/>
            <a:p>
              <a:pPr algn="l"/>
              <a:r>
                <a:rPr lang="en-US" sz="1400" b="1" dirty="0">
                  <a:solidFill>
                    <a:schemeClr val="tx1"/>
                  </a:solidFill>
                </a:rPr>
                <a:t>&lt;RESPONSIBLE&gt;</a:t>
              </a:r>
            </a:p>
          </p:txBody>
        </p:sp>
        <p:sp>
          <p:nvSpPr>
            <p:cNvPr id="37" name="Textbox"/>
            <p:cNvSpPr txBox="1">
              <a:spLocks/>
            </p:cNvSpPr>
            <p:nvPr userDrawn="1"/>
          </p:nvSpPr>
          <p:spPr>
            <a:xfrm>
              <a:off x="9043221" y="2616963"/>
              <a:ext cx="684723" cy="369332"/>
            </a:xfrm>
            <a:prstGeom prst="rect">
              <a:avLst/>
            </a:prstGeom>
            <a:noFill/>
          </p:spPr>
          <p:txBody>
            <a:bodyPr wrap="none" rtlCol="0" anchor="ctr">
              <a:noAutofit/>
            </a:bodyPr>
            <a:lstStyle/>
            <a:p>
              <a:pPr algn="l"/>
              <a:r>
                <a:rPr lang="en-US" sz="1400" b="1" dirty="0">
                  <a:solidFill>
                    <a:schemeClr val="tx1"/>
                  </a:solidFill>
                </a:rPr>
                <a:t>&lt;DURATION&gt;</a:t>
              </a:r>
            </a:p>
          </p:txBody>
        </p:sp>
      </p:grpSp>
      <p:grpSp>
        <p:nvGrpSpPr>
          <p:cNvPr id="8" name="SP Agenda Subsection" hidden="1"/>
          <p:cNvGrpSpPr>
            <a:grpSpLocks/>
          </p:cNvGrpSpPr>
          <p:nvPr userDrawn="1"/>
        </p:nvGrpSpPr>
        <p:grpSpPr>
          <a:xfrm>
            <a:off x="853239" y="3148295"/>
            <a:ext cx="8189135" cy="369332"/>
            <a:chOff x="2265804" y="3155687"/>
            <a:chExt cx="8189134" cy="369332"/>
          </a:xfrm>
        </p:grpSpPr>
        <p:sp>
          <p:nvSpPr>
            <p:cNvPr id="39" name="Textbox"/>
            <p:cNvSpPr txBox="1">
              <a:spLocks/>
            </p:cNvSpPr>
            <p:nvPr userDrawn="1"/>
          </p:nvSpPr>
          <p:spPr>
            <a:xfrm>
              <a:off x="2744123" y="3155687"/>
              <a:ext cx="3366444" cy="369332"/>
            </a:xfrm>
            <a:prstGeom prst="rect">
              <a:avLst/>
            </a:prstGeom>
            <a:noFill/>
          </p:spPr>
          <p:txBody>
            <a:bodyPr wrap="square" rtlCol="0" anchor="ctr">
              <a:normAutofit/>
            </a:bodyPr>
            <a:lstStyle/>
            <a:p>
              <a:pPr defTabSz="9334267">
                <a:tabLst>
                  <a:tab pos="9512062" algn="l"/>
                </a:tabLst>
              </a:pPr>
              <a:r>
                <a:rPr lang="en-US" sz="1400" dirty="0">
                  <a:solidFill>
                    <a:schemeClr val="tx1"/>
                  </a:solidFill>
                </a:rPr>
                <a:t>&lt;TEXT&gt;</a:t>
              </a:r>
            </a:p>
          </p:txBody>
        </p:sp>
        <p:sp>
          <p:nvSpPr>
            <p:cNvPr id="40" name="Textbox"/>
            <p:cNvSpPr txBox="1">
              <a:spLocks/>
            </p:cNvSpPr>
            <p:nvPr userDrawn="1"/>
          </p:nvSpPr>
          <p:spPr>
            <a:xfrm>
              <a:off x="2265804" y="3155687"/>
              <a:ext cx="379556" cy="369332"/>
            </a:xfrm>
            <a:prstGeom prst="rect">
              <a:avLst/>
            </a:prstGeom>
            <a:noFill/>
          </p:spPr>
          <p:txBody>
            <a:bodyPr wrap="none" rtlCol="0" anchor="ctr">
              <a:noAutofit/>
            </a:bodyPr>
            <a:lstStyle/>
            <a:p>
              <a:pPr algn="ctr"/>
              <a:r>
                <a:rPr lang="en-US" sz="1400" dirty="0">
                  <a:solidFill>
                    <a:schemeClr val="tx1"/>
                  </a:solidFill>
                </a:rPr>
                <a:t>&lt;N&gt;</a:t>
              </a:r>
            </a:p>
          </p:txBody>
        </p:sp>
        <p:sp>
          <p:nvSpPr>
            <p:cNvPr id="41" name="Textbox"/>
            <p:cNvSpPr txBox="1">
              <a:spLocks/>
            </p:cNvSpPr>
            <p:nvPr userDrawn="1"/>
          </p:nvSpPr>
          <p:spPr>
            <a:xfrm>
              <a:off x="9817944" y="3155687"/>
              <a:ext cx="636994" cy="369332"/>
            </a:xfrm>
            <a:prstGeom prst="rect">
              <a:avLst/>
            </a:prstGeom>
            <a:noFill/>
          </p:spPr>
          <p:txBody>
            <a:bodyPr wrap="none" rtlCol="0" anchor="ctr">
              <a:noAutofit/>
            </a:bodyPr>
            <a:lstStyle/>
            <a:p>
              <a:pPr algn="r"/>
              <a:r>
                <a:rPr lang="en-US" sz="1400" dirty="0">
                  <a:solidFill>
                    <a:schemeClr val="tx1"/>
                  </a:solidFill>
                </a:rPr>
                <a:t>&lt;P&gt;</a:t>
              </a:r>
            </a:p>
          </p:txBody>
        </p:sp>
        <p:sp>
          <p:nvSpPr>
            <p:cNvPr id="42" name="Textbox"/>
            <p:cNvSpPr txBox="1">
              <a:spLocks/>
            </p:cNvSpPr>
            <p:nvPr userDrawn="1"/>
          </p:nvSpPr>
          <p:spPr>
            <a:xfrm>
              <a:off x="7696160" y="3155687"/>
              <a:ext cx="1257061" cy="369332"/>
            </a:xfrm>
            <a:prstGeom prst="rect">
              <a:avLst/>
            </a:prstGeom>
            <a:noFill/>
          </p:spPr>
          <p:txBody>
            <a:bodyPr wrap="none" rtlCol="0" anchor="ctr">
              <a:noAutofit/>
            </a:bodyPr>
            <a:lstStyle/>
            <a:p>
              <a:pPr algn="l"/>
              <a:r>
                <a:rPr lang="en-US" sz="1400" dirty="0">
                  <a:solidFill>
                    <a:schemeClr val="tx1"/>
                  </a:solidFill>
                </a:rPr>
                <a:t>&lt;TIMESLOT&gt;</a:t>
              </a:r>
            </a:p>
          </p:txBody>
        </p:sp>
        <p:sp>
          <p:nvSpPr>
            <p:cNvPr id="43" name="Textbox"/>
            <p:cNvSpPr txBox="1">
              <a:spLocks/>
            </p:cNvSpPr>
            <p:nvPr userDrawn="1"/>
          </p:nvSpPr>
          <p:spPr>
            <a:xfrm>
              <a:off x="6209330" y="3155687"/>
              <a:ext cx="1388067" cy="369332"/>
            </a:xfrm>
            <a:prstGeom prst="rect">
              <a:avLst/>
            </a:prstGeom>
            <a:noFill/>
          </p:spPr>
          <p:txBody>
            <a:bodyPr wrap="none" rtlCol="0" anchor="ctr">
              <a:noAutofit/>
            </a:bodyPr>
            <a:lstStyle/>
            <a:p>
              <a:pPr algn="l"/>
              <a:r>
                <a:rPr lang="en-US" sz="1400" dirty="0">
                  <a:solidFill>
                    <a:schemeClr val="tx1"/>
                  </a:solidFill>
                </a:rPr>
                <a:t>&lt;RESPONSIBLE&gt;</a:t>
              </a:r>
            </a:p>
          </p:txBody>
        </p:sp>
        <p:sp>
          <p:nvSpPr>
            <p:cNvPr id="44" name="Textbox"/>
            <p:cNvSpPr txBox="1">
              <a:spLocks/>
            </p:cNvSpPr>
            <p:nvPr userDrawn="1"/>
          </p:nvSpPr>
          <p:spPr>
            <a:xfrm>
              <a:off x="9043221" y="3155687"/>
              <a:ext cx="684723" cy="369332"/>
            </a:xfrm>
            <a:prstGeom prst="rect">
              <a:avLst/>
            </a:prstGeom>
            <a:noFill/>
          </p:spPr>
          <p:txBody>
            <a:bodyPr wrap="none" rtlCol="0" anchor="ctr">
              <a:noAutofit/>
            </a:bodyPr>
            <a:lstStyle/>
            <a:p>
              <a:pPr algn="l"/>
              <a:r>
                <a:rPr lang="en-US" sz="1400" dirty="0">
                  <a:solidFill>
                    <a:schemeClr val="tx1"/>
                  </a:solidFill>
                </a:rPr>
                <a:t>&lt;DURATION&gt;</a:t>
              </a:r>
            </a:p>
          </p:txBody>
        </p:sp>
      </p:grpSp>
      <p:grpSp>
        <p:nvGrpSpPr>
          <p:cNvPr id="9" name="SP Agenda Subsection Highlight" hidden="1"/>
          <p:cNvGrpSpPr>
            <a:grpSpLocks/>
          </p:cNvGrpSpPr>
          <p:nvPr userDrawn="1"/>
        </p:nvGrpSpPr>
        <p:grpSpPr>
          <a:xfrm>
            <a:off x="853240" y="3679627"/>
            <a:ext cx="8189134" cy="369332"/>
            <a:chOff x="2265804" y="3694411"/>
            <a:chExt cx="8189134" cy="369332"/>
          </a:xfrm>
          <a:solidFill>
            <a:schemeClr val="accent1">
              <a:lumMod val="60000"/>
              <a:lumOff val="40000"/>
            </a:schemeClr>
          </a:solidFill>
        </p:grpSpPr>
        <p:sp>
          <p:nvSpPr>
            <p:cNvPr id="46" name="Textbox"/>
            <p:cNvSpPr txBox="1">
              <a:spLocks/>
            </p:cNvSpPr>
            <p:nvPr userDrawn="1"/>
          </p:nvSpPr>
          <p:spPr>
            <a:xfrm>
              <a:off x="2744123" y="3694411"/>
              <a:ext cx="3366444" cy="369332"/>
            </a:xfrm>
            <a:prstGeom prst="rect">
              <a:avLst/>
            </a:prstGeom>
            <a:noFill/>
          </p:spPr>
          <p:txBody>
            <a:bodyPr wrap="square" rtlCol="0" anchor="ctr">
              <a:normAutofit/>
            </a:bodyPr>
            <a:lstStyle/>
            <a:p>
              <a:pPr defTabSz="9334267">
                <a:tabLst>
                  <a:tab pos="9512062" algn="l"/>
                </a:tabLst>
              </a:pPr>
              <a:r>
                <a:rPr lang="en-US" sz="1400" b="1" dirty="0">
                  <a:solidFill>
                    <a:schemeClr val="tx1"/>
                  </a:solidFill>
                </a:rPr>
                <a:t>&lt;TEXT&gt;</a:t>
              </a:r>
            </a:p>
          </p:txBody>
        </p:sp>
        <p:sp>
          <p:nvSpPr>
            <p:cNvPr id="47" name="Textbox"/>
            <p:cNvSpPr txBox="1">
              <a:spLocks/>
            </p:cNvSpPr>
            <p:nvPr userDrawn="1"/>
          </p:nvSpPr>
          <p:spPr>
            <a:xfrm>
              <a:off x="2265804" y="3694411"/>
              <a:ext cx="379556" cy="369332"/>
            </a:xfrm>
            <a:prstGeom prst="rect">
              <a:avLst/>
            </a:prstGeom>
            <a:noFill/>
          </p:spPr>
          <p:txBody>
            <a:bodyPr wrap="none" rtlCol="0" anchor="ctr">
              <a:noAutofit/>
            </a:bodyPr>
            <a:lstStyle/>
            <a:p>
              <a:pPr algn="ctr"/>
              <a:r>
                <a:rPr lang="en-US" sz="1400" b="1" dirty="0">
                  <a:solidFill>
                    <a:schemeClr val="tx1"/>
                  </a:solidFill>
                </a:rPr>
                <a:t>&lt;N&gt;</a:t>
              </a:r>
            </a:p>
          </p:txBody>
        </p:sp>
        <p:sp>
          <p:nvSpPr>
            <p:cNvPr id="48" name="Textbox"/>
            <p:cNvSpPr txBox="1">
              <a:spLocks/>
            </p:cNvSpPr>
            <p:nvPr userDrawn="1"/>
          </p:nvSpPr>
          <p:spPr>
            <a:xfrm>
              <a:off x="9817944" y="3694411"/>
              <a:ext cx="636994" cy="369332"/>
            </a:xfrm>
            <a:prstGeom prst="rect">
              <a:avLst/>
            </a:prstGeom>
            <a:noFill/>
          </p:spPr>
          <p:txBody>
            <a:bodyPr wrap="none" rtlCol="0" anchor="ctr">
              <a:noAutofit/>
            </a:bodyPr>
            <a:lstStyle/>
            <a:p>
              <a:pPr algn="r"/>
              <a:r>
                <a:rPr lang="en-US" sz="1400" b="1" dirty="0">
                  <a:solidFill>
                    <a:schemeClr val="tx1"/>
                  </a:solidFill>
                </a:rPr>
                <a:t>&lt;P&gt;</a:t>
              </a:r>
            </a:p>
          </p:txBody>
        </p:sp>
        <p:sp>
          <p:nvSpPr>
            <p:cNvPr id="49" name="Textbox"/>
            <p:cNvSpPr txBox="1">
              <a:spLocks/>
            </p:cNvSpPr>
            <p:nvPr userDrawn="1"/>
          </p:nvSpPr>
          <p:spPr>
            <a:xfrm>
              <a:off x="7696160" y="3694411"/>
              <a:ext cx="1257061" cy="369332"/>
            </a:xfrm>
            <a:prstGeom prst="rect">
              <a:avLst/>
            </a:prstGeom>
            <a:noFill/>
          </p:spPr>
          <p:txBody>
            <a:bodyPr wrap="none" rtlCol="0" anchor="ctr">
              <a:noAutofit/>
            </a:bodyPr>
            <a:lstStyle/>
            <a:p>
              <a:pPr algn="l"/>
              <a:r>
                <a:rPr lang="en-US" sz="1400" b="1" dirty="0">
                  <a:solidFill>
                    <a:schemeClr val="tx1"/>
                  </a:solidFill>
                </a:rPr>
                <a:t>&lt;TIMESLOT&gt;</a:t>
              </a:r>
            </a:p>
          </p:txBody>
        </p:sp>
        <p:sp>
          <p:nvSpPr>
            <p:cNvPr id="50" name="Textbox"/>
            <p:cNvSpPr txBox="1">
              <a:spLocks/>
            </p:cNvSpPr>
            <p:nvPr userDrawn="1"/>
          </p:nvSpPr>
          <p:spPr>
            <a:xfrm>
              <a:off x="6209330" y="3694411"/>
              <a:ext cx="1388067" cy="369332"/>
            </a:xfrm>
            <a:prstGeom prst="rect">
              <a:avLst/>
            </a:prstGeom>
            <a:noFill/>
          </p:spPr>
          <p:txBody>
            <a:bodyPr wrap="none" rtlCol="0" anchor="ctr">
              <a:noAutofit/>
            </a:bodyPr>
            <a:lstStyle/>
            <a:p>
              <a:pPr algn="l"/>
              <a:r>
                <a:rPr lang="en-US" sz="1400" b="1" dirty="0">
                  <a:solidFill>
                    <a:schemeClr val="tx1"/>
                  </a:solidFill>
                </a:rPr>
                <a:t>&lt;RESPONSIBLE&gt;</a:t>
              </a:r>
            </a:p>
          </p:txBody>
        </p:sp>
        <p:sp>
          <p:nvSpPr>
            <p:cNvPr id="51" name="Textbox"/>
            <p:cNvSpPr txBox="1">
              <a:spLocks/>
            </p:cNvSpPr>
            <p:nvPr userDrawn="1"/>
          </p:nvSpPr>
          <p:spPr>
            <a:xfrm>
              <a:off x="9043221" y="3694411"/>
              <a:ext cx="684723" cy="369332"/>
            </a:xfrm>
            <a:prstGeom prst="rect">
              <a:avLst/>
            </a:prstGeom>
            <a:noFill/>
          </p:spPr>
          <p:txBody>
            <a:bodyPr wrap="none" rtlCol="0" anchor="ctr">
              <a:noAutofit/>
            </a:bodyPr>
            <a:lstStyle/>
            <a:p>
              <a:pPr algn="l"/>
              <a:r>
                <a:rPr lang="en-US" sz="1400" b="1" dirty="0">
                  <a:solidFill>
                    <a:schemeClr val="tx1"/>
                  </a:solidFill>
                </a:rPr>
                <a:t>&lt;DURATION&gt;</a:t>
              </a:r>
            </a:p>
          </p:txBody>
        </p:sp>
      </p:grpSp>
      <p:sp>
        <p:nvSpPr>
          <p:cNvPr id="2" name="Title">
            <a:extLst>
              <a:ext uri="{FF2B5EF4-FFF2-40B4-BE49-F238E27FC236}">
                <a16:creationId xmlns:a16="http://schemas.microsoft.com/office/drawing/2014/main" id="{AD3FC5EF-E69D-4618-8443-A903DF0604E7}"/>
              </a:ext>
            </a:extLst>
          </p:cNvPr>
          <p:cNvSpPr>
            <a:spLocks noGrp="1"/>
          </p:cNvSpPr>
          <p:nvPr>
            <p:ph type="title" idx="14" hasCustomPrompt="1"/>
          </p:nvPr>
        </p:nvSpPr>
        <p:spPr/>
        <p:txBody>
          <a:bodyPr/>
          <a:lstStyle/>
          <a:p>
            <a:r>
              <a:rPr lang="en-US" dirty="0"/>
              <a:t>Agenda</a:t>
            </a:r>
          </a:p>
        </p:txBody>
      </p:sp>
      <p:sp>
        <p:nvSpPr>
          <p:cNvPr id="38" name="Bar">
            <a:extLst>
              <a:ext uri="{FF2B5EF4-FFF2-40B4-BE49-F238E27FC236}">
                <a16:creationId xmlns:a16="http://schemas.microsoft.com/office/drawing/2014/main" id="{138C5D1F-7025-4361-82C0-442529977361}"/>
              </a:ext>
            </a:extLst>
          </p:cNvP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Tree>
    <p:extLst>
      <p:ext uri="{BB962C8B-B14F-4D97-AF65-F5344CB8AC3E}">
        <p14:creationId xmlns:p14="http://schemas.microsoft.com/office/powerpoint/2010/main" val="29954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P Divider 1">
    <p:bg>
      <p:bgPr>
        <a:solidFill>
          <a:schemeClr val="bg1"/>
        </a:solidFill>
        <a:effectLst/>
      </p:bgPr>
    </p:bg>
    <p:spTree>
      <p:nvGrpSpPr>
        <p:cNvPr id="1" name=""/>
        <p:cNvGrpSpPr/>
        <p:nvPr/>
      </p:nvGrpSpPr>
      <p:grpSpPr>
        <a:xfrm>
          <a:off x="0" y="0"/>
          <a:ext cx="0" cy="0"/>
          <a:chOff x="0" y="0"/>
          <a:chExt cx="0" cy="0"/>
        </a:xfrm>
      </p:grpSpPr>
      <p:grpSp>
        <p:nvGrpSpPr>
          <p:cNvPr id="71" name="SP Agenda Section" hidden="1">
            <a:extLst>
              <a:ext uri="{FF2B5EF4-FFF2-40B4-BE49-F238E27FC236}">
                <a16:creationId xmlns:a16="http://schemas.microsoft.com/office/drawing/2014/main" id="{91D61CFA-1A29-4B89-8F49-1E216E25DD2B}"/>
              </a:ext>
            </a:extLst>
          </p:cNvPr>
          <p:cNvGrpSpPr>
            <a:grpSpLocks/>
          </p:cNvGrpSpPr>
          <p:nvPr userDrawn="1"/>
        </p:nvGrpSpPr>
        <p:grpSpPr>
          <a:xfrm>
            <a:off x="381000" y="4096092"/>
            <a:ext cx="10080000" cy="369332"/>
            <a:chOff x="1797664" y="2085631"/>
            <a:chExt cx="5940745" cy="369332"/>
          </a:xfrm>
        </p:grpSpPr>
        <p:sp>
          <p:nvSpPr>
            <p:cNvPr id="72" name="Textbox">
              <a:extLst>
                <a:ext uri="{FF2B5EF4-FFF2-40B4-BE49-F238E27FC236}">
                  <a16:creationId xmlns:a16="http://schemas.microsoft.com/office/drawing/2014/main" id="{8BF45C0E-D24F-4800-98B2-20E0A3AC8C3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dirty="0">
                  <a:solidFill>
                    <a:schemeClr val="tx1"/>
                  </a:solidFill>
                </a:rPr>
                <a:t>&lt;TEXT&gt;</a:t>
              </a:r>
            </a:p>
          </p:txBody>
        </p:sp>
        <p:sp>
          <p:nvSpPr>
            <p:cNvPr id="73" name="Textbox">
              <a:extLst>
                <a:ext uri="{FF2B5EF4-FFF2-40B4-BE49-F238E27FC236}">
                  <a16:creationId xmlns:a16="http://schemas.microsoft.com/office/drawing/2014/main" id="{B36140C3-09D5-4D3F-906D-270C63E34027}"/>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dirty="0">
                  <a:solidFill>
                    <a:schemeClr val="tx1"/>
                  </a:solidFill>
                </a:rPr>
                <a:t>&lt;N&gt;</a:t>
              </a:r>
            </a:p>
          </p:txBody>
        </p:sp>
        <p:sp>
          <p:nvSpPr>
            <p:cNvPr id="74" name="Textbox">
              <a:extLst>
                <a:ext uri="{FF2B5EF4-FFF2-40B4-BE49-F238E27FC236}">
                  <a16:creationId xmlns:a16="http://schemas.microsoft.com/office/drawing/2014/main" id="{871FFF1F-6558-47A3-B57A-1327C25BF06E}"/>
                </a:ext>
              </a:extLst>
            </p:cNvPr>
            <p:cNvSpPr txBox="1">
              <a:spLocks/>
            </p:cNvSpPr>
            <p:nvPr userDrawn="1"/>
          </p:nvSpPr>
          <p:spPr>
            <a:xfrm>
              <a:off x="6912263" y="2085631"/>
              <a:ext cx="0" cy="0"/>
            </a:xfrm>
            <a:prstGeom prst="rect">
              <a:avLst/>
            </a:prstGeom>
            <a:noFill/>
          </p:spPr>
          <p:txBody>
            <a:bodyPr wrap="none" rtlCol="0" anchor="ctr">
              <a:noAutofit/>
            </a:bodyPr>
            <a:lstStyle/>
            <a:p>
              <a:pPr algn="r"/>
              <a:r>
                <a:rPr lang="en-US" sz="1000" dirty="0">
                  <a:solidFill>
                    <a:schemeClr val="bg1"/>
                  </a:solidFill>
                </a:rPr>
                <a:t>&lt;P&gt;</a:t>
              </a:r>
            </a:p>
          </p:txBody>
        </p:sp>
        <p:sp>
          <p:nvSpPr>
            <p:cNvPr id="75" name="Textbox">
              <a:extLst>
                <a:ext uri="{FF2B5EF4-FFF2-40B4-BE49-F238E27FC236}">
                  <a16:creationId xmlns:a16="http://schemas.microsoft.com/office/drawing/2014/main" id="{98FFC8B2-AAEA-4B46-BACD-C8587958201A}"/>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&lt;TIMESLOT&gt;</a:t>
              </a:r>
            </a:p>
          </p:txBody>
        </p:sp>
        <p:sp>
          <p:nvSpPr>
            <p:cNvPr id="76" name="Textbox">
              <a:extLst>
                <a:ext uri="{FF2B5EF4-FFF2-40B4-BE49-F238E27FC236}">
                  <a16:creationId xmlns:a16="http://schemas.microsoft.com/office/drawing/2014/main" id="{0E8F7A35-E5F6-48B1-BC2B-4D8D2886AA71}"/>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&lt;RESPONSIBLE&gt;</a:t>
              </a:r>
            </a:p>
          </p:txBody>
        </p:sp>
        <p:sp>
          <p:nvSpPr>
            <p:cNvPr id="77" name="Textbox">
              <a:extLst>
                <a:ext uri="{FF2B5EF4-FFF2-40B4-BE49-F238E27FC236}">
                  <a16:creationId xmlns:a16="http://schemas.microsoft.com/office/drawing/2014/main" id="{D42D33A2-C40A-44B6-BE0C-4D7653C496BC}"/>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&lt;DURATION&gt;</a:t>
              </a:r>
            </a:p>
          </p:txBody>
        </p:sp>
      </p:grpSp>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dirty="0"/>
              <a:t>This is the </a:t>
            </a:r>
            <a:r>
              <a:rPr lang="en-US" noProof="0" dirty="0" err="1"/>
              <a:t>SlideProof</a:t>
            </a:r>
            <a:r>
              <a:rPr lang="en-US" noProof="0" dirty="0"/>
              <a:t> Agenda Layout</a:t>
            </a:r>
          </a:p>
          <a:p>
            <a:pPr lvl="0"/>
            <a:r>
              <a:rPr lang="en-US" noProof="0" dirty="0"/>
              <a:t>http://www.veodin.com/slideproof/manual/agenda/</a:t>
            </a:r>
          </a:p>
          <a:p>
            <a:pPr lvl="0"/>
            <a:r>
              <a:rPr lang="en-US" noProof="0" dirty="0"/>
              <a:t>Use the Selection Pane (Alt+F10) to make the hidden shapes of the Agenda visible. Make sure you group them again after editing and rename them with </a:t>
            </a:r>
            <a:r>
              <a:rPr lang="en-US" noProof="0" dirty="0" err="1"/>
              <a:t>SlideProof</a:t>
            </a:r>
            <a:r>
              <a:rPr lang="en-US" noProof="0" dirty="0"/>
              <a:t> &gt; Agenda &gt; Rename Agenda Groups</a:t>
            </a:r>
          </a:p>
          <a:p>
            <a:pPr lvl="0"/>
            <a:r>
              <a:rPr lang="en-US" noProof="0" dirty="0"/>
              <a:t>Expected group names are:</a:t>
            </a:r>
          </a:p>
          <a:p>
            <a:pPr lvl="1"/>
            <a:endParaRPr lang="en-US" noProof="0" dirty="0"/>
          </a:p>
          <a:p>
            <a:pPr lvl="1"/>
            <a:r>
              <a:rPr lang="en-US" noProof="0" dirty="0"/>
              <a:t>SP Agenda Section - Mandatory</a:t>
            </a:r>
          </a:p>
          <a:p>
            <a:pPr lvl="1"/>
            <a:r>
              <a:rPr lang="en-US" noProof="0" dirty="0"/>
              <a:t>SP Agenda Section Highlight - Highlight the current section</a:t>
            </a:r>
          </a:p>
          <a:p>
            <a:pPr lvl="1"/>
            <a:r>
              <a:rPr lang="en-US" noProof="0" dirty="0"/>
              <a:t>SP Agenda Subsection - Mandatory if showing subsections</a:t>
            </a:r>
          </a:p>
          <a:p>
            <a:pPr lvl="1"/>
            <a:r>
              <a:rPr lang="en-US" noProof="0" dirty="0"/>
              <a:t>SP Agenda Subsection Highlight - Highlight the current subsection</a:t>
            </a:r>
          </a:p>
          <a:p>
            <a:pPr lvl="0"/>
            <a:r>
              <a:rPr lang="en-US" noProof="0" dirty="0"/>
              <a:t>Any shapes or images inside the groups will appear on the agenda pages. This notice (SP Agenda Notice) will not appear on the agenda pages.</a:t>
            </a:r>
          </a:p>
          <a:p>
            <a:pPr lvl="0"/>
            <a:r>
              <a:rPr lang="en-US" noProof="0" dirty="0"/>
              <a:t>Valid text placeholders are:</a:t>
            </a:r>
          </a:p>
          <a:p>
            <a:pPr lvl="1"/>
            <a:endParaRPr lang="en-US" noProof="0" dirty="0"/>
          </a:p>
          <a:p>
            <a:pPr lvl="1"/>
            <a:r>
              <a:rPr lang="en-US" noProof="0" dirty="0"/>
              <a:t>Section number:</a:t>
            </a:r>
          </a:p>
          <a:p>
            <a:pPr lvl="1"/>
            <a:r>
              <a:rPr lang="en-US" noProof="0" dirty="0"/>
              <a:t>&lt;N&gt; for Arabic number 1, 2, 3</a:t>
            </a:r>
          </a:p>
          <a:p>
            <a:pPr lvl="1"/>
            <a:r>
              <a:rPr lang="en-US" noProof="0" dirty="0"/>
              <a:t>&lt;R&gt; for Roman numeral I, II, III</a:t>
            </a:r>
          </a:p>
          <a:p>
            <a:pPr lvl="1"/>
            <a:r>
              <a:rPr lang="en-US" noProof="0" dirty="0"/>
              <a:t>&lt;RL&gt; for lower-case Roman numeral </a:t>
            </a:r>
            <a:r>
              <a:rPr lang="en-US" noProof="0" dirty="0" err="1"/>
              <a:t>i</a:t>
            </a:r>
            <a:r>
              <a:rPr lang="en-US" noProof="0" dirty="0"/>
              <a:t>, ii, iii</a:t>
            </a:r>
          </a:p>
          <a:p>
            <a:pPr lvl="1"/>
            <a:r>
              <a:rPr lang="en-US" noProof="0" dirty="0"/>
              <a:t>&lt;A&gt; for alphabetic character A, B, C</a:t>
            </a:r>
          </a:p>
          <a:p>
            <a:pPr lvl="1"/>
            <a:r>
              <a:rPr lang="en-US" noProof="0" dirty="0"/>
              <a:t>&lt;AL&gt; for lower-case Alphabetic character</a:t>
            </a:r>
          </a:p>
          <a:p>
            <a:pPr lvl="1"/>
            <a:r>
              <a:rPr lang="en-US" noProof="0" dirty="0"/>
              <a:t>&lt;TEXT&gt;</a:t>
            </a:r>
          </a:p>
          <a:p>
            <a:pPr lvl="1"/>
            <a:r>
              <a:rPr lang="en-US" noProof="0" dirty="0"/>
              <a:t>&lt;RESPONSIBLE&gt;</a:t>
            </a:r>
          </a:p>
          <a:p>
            <a:pPr lvl="1"/>
            <a:r>
              <a:rPr lang="en-US" noProof="0" dirty="0"/>
              <a:t>&lt;TIMESLOT&gt;</a:t>
            </a:r>
          </a:p>
          <a:p>
            <a:pPr lvl="1"/>
            <a:r>
              <a:rPr lang="en-US" noProof="0" dirty="0"/>
              <a:t>&lt;DURATION&gt; for duration</a:t>
            </a:r>
          </a:p>
          <a:p>
            <a:pPr lvl="1"/>
            <a:r>
              <a:rPr lang="en-US" noProof="0" dirty="0"/>
              <a:t>&lt;P&gt; for page number</a:t>
            </a:r>
          </a:p>
          <a:p>
            <a:pPr lvl="0"/>
            <a:r>
              <a:rPr lang="en-US" noProof="0" dirty="0"/>
              <a:t>If you want the agenda to be vertically centered on each Agenda slide, rename this layout to:</a:t>
            </a:r>
          </a:p>
          <a:p>
            <a:pPr lvl="1"/>
            <a:endParaRPr lang="en-US" noProof="0" dirty="0"/>
          </a:p>
          <a:p>
            <a:pPr lvl="1"/>
            <a:r>
              <a:rPr lang="en-US" noProof="0" dirty="0"/>
              <a:t>SP Agenda Vertical</a:t>
            </a:r>
          </a:p>
        </p:txBody>
      </p:sp>
      <p:grpSp>
        <p:nvGrpSpPr>
          <p:cNvPr id="78" name="SP Agenda Subsection" hidden="1">
            <a:extLst>
              <a:ext uri="{FF2B5EF4-FFF2-40B4-BE49-F238E27FC236}">
                <a16:creationId xmlns:a16="http://schemas.microsoft.com/office/drawing/2014/main" id="{3CDEAECC-3C3D-40DC-8048-05157150AD6E}"/>
              </a:ext>
            </a:extLst>
          </p:cNvPr>
          <p:cNvGrpSpPr>
            <a:grpSpLocks/>
          </p:cNvGrpSpPr>
          <p:nvPr userDrawn="1"/>
        </p:nvGrpSpPr>
        <p:grpSpPr>
          <a:xfrm>
            <a:off x="381000" y="4096092"/>
            <a:ext cx="10080000" cy="369332"/>
            <a:chOff x="1797664" y="2085631"/>
            <a:chExt cx="5940745" cy="369332"/>
          </a:xfrm>
        </p:grpSpPr>
        <p:sp>
          <p:nvSpPr>
            <p:cNvPr id="79" name="Textbox">
              <a:extLst>
                <a:ext uri="{FF2B5EF4-FFF2-40B4-BE49-F238E27FC236}">
                  <a16:creationId xmlns:a16="http://schemas.microsoft.com/office/drawing/2014/main" id="{584D4FFB-892A-49C8-973F-893B258E19B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dirty="0">
                  <a:solidFill>
                    <a:schemeClr val="tx1"/>
                  </a:solidFill>
                </a:rPr>
                <a:t>&lt;TEXT&gt;</a:t>
              </a:r>
            </a:p>
          </p:txBody>
        </p:sp>
        <p:sp>
          <p:nvSpPr>
            <p:cNvPr id="80" name="Textbox">
              <a:extLst>
                <a:ext uri="{FF2B5EF4-FFF2-40B4-BE49-F238E27FC236}">
                  <a16:creationId xmlns:a16="http://schemas.microsoft.com/office/drawing/2014/main" id="{BB144044-4B4E-495D-8D8D-9D01BCCA9A24}"/>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dirty="0">
                  <a:solidFill>
                    <a:schemeClr val="tx1"/>
                  </a:solidFill>
                </a:rPr>
                <a:t>&lt;N&gt;</a:t>
              </a:r>
            </a:p>
          </p:txBody>
        </p:sp>
        <p:sp>
          <p:nvSpPr>
            <p:cNvPr id="81" name="Textbox">
              <a:extLst>
                <a:ext uri="{FF2B5EF4-FFF2-40B4-BE49-F238E27FC236}">
                  <a16:creationId xmlns:a16="http://schemas.microsoft.com/office/drawing/2014/main" id="{72849E41-8C22-4F28-A058-02BC25DF49BB}"/>
                </a:ext>
              </a:extLst>
            </p:cNvPr>
            <p:cNvSpPr txBox="1">
              <a:spLocks/>
            </p:cNvSpPr>
            <p:nvPr userDrawn="1"/>
          </p:nvSpPr>
          <p:spPr>
            <a:xfrm>
              <a:off x="6912263" y="2086339"/>
              <a:ext cx="0" cy="0"/>
            </a:xfrm>
            <a:prstGeom prst="rect">
              <a:avLst/>
            </a:prstGeom>
            <a:noFill/>
          </p:spPr>
          <p:txBody>
            <a:bodyPr wrap="none" rtlCol="0" anchor="ctr">
              <a:noAutofit/>
            </a:bodyPr>
            <a:lstStyle/>
            <a:p>
              <a:pPr algn="r"/>
              <a:r>
                <a:rPr lang="en-US" sz="1000" b="1" dirty="0">
                  <a:solidFill>
                    <a:schemeClr val="bg1"/>
                  </a:solidFill>
                </a:rPr>
                <a:t>&lt;P&gt;</a:t>
              </a:r>
            </a:p>
          </p:txBody>
        </p:sp>
        <p:sp>
          <p:nvSpPr>
            <p:cNvPr id="82" name="Textbox">
              <a:extLst>
                <a:ext uri="{FF2B5EF4-FFF2-40B4-BE49-F238E27FC236}">
                  <a16:creationId xmlns:a16="http://schemas.microsoft.com/office/drawing/2014/main" id="{CA1BEB0B-B88B-4782-BF66-3BC90122CA1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&lt;TIMESLOT&gt;</a:t>
              </a:r>
            </a:p>
          </p:txBody>
        </p:sp>
        <p:sp>
          <p:nvSpPr>
            <p:cNvPr id="83" name="Textbox">
              <a:extLst>
                <a:ext uri="{FF2B5EF4-FFF2-40B4-BE49-F238E27FC236}">
                  <a16:creationId xmlns:a16="http://schemas.microsoft.com/office/drawing/2014/main" id="{2488CE60-C0C7-4375-8E28-316DE55D3DE1}"/>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&lt;RESPONSIBLE&gt;</a:t>
              </a:r>
            </a:p>
          </p:txBody>
        </p:sp>
        <p:sp>
          <p:nvSpPr>
            <p:cNvPr id="84" name="Textbox">
              <a:extLst>
                <a:ext uri="{FF2B5EF4-FFF2-40B4-BE49-F238E27FC236}">
                  <a16:creationId xmlns:a16="http://schemas.microsoft.com/office/drawing/2014/main" id="{FDCF7982-797D-46DB-BA8C-F96B93FBBFA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&lt;DURATION&gt;</a:t>
              </a:r>
            </a:p>
          </p:txBody>
        </p:sp>
      </p:grpSp>
    </p:spTree>
    <p:extLst>
      <p:ext uri="{BB962C8B-B14F-4D97-AF65-F5344CB8AC3E}">
        <p14:creationId xmlns:p14="http://schemas.microsoft.com/office/powerpoint/2010/main" val="42442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Picture Placeholder">
            <a:extLst>
              <a:ext uri="{FF2B5EF4-FFF2-40B4-BE49-F238E27FC236}">
                <a16:creationId xmlns:a16="http://schemas.microsoft.com/office/drawing/2014/main" id="{5837C125-1DBF-4F22-925B-D8481E8BC23A}"/>
              </a:ext>
            </a:extLst>
          </p:cNvPr>
          <p:cNvSpPr>
            <a:spLocks noGrp="1"/>
          </p:cNvSpPr>
          <p:nvPr>
            <p:ph type="pic" sz="quarter" idx="15" hasCustomPrompt="1"/>
          </p:nvPr>
        </p:nvSpPr>
        <p:spPr>
          <a:xfrm>
            <a:off x="0" y="0"/>
            <a:ext cx="12192000" cy="6858000"/>
          </a:xfrm>
        </p:spPr>
        <p:txBody>
          <a:bodyPr rIns="1828800" bIns="90000" anchor="ctr"/>
          <a:lstStyle>
            <a:lvl1pPr marL="0" indent="0" algn="r">
              <a:buNone/>
              <a:defRPr>
                <a:latin typeface="+mn-lt"/>
              </a:defRPr>
            </a:lvl1pPr>
          </a:lstStyle>
          <a:p>
            <a:r>
              <a:rPr lang="en-US" dirty="0"/>
              <a:t>Click to add picture</a:t>
            </a:r>
          </a:p>
        </p:txBody>
      </p:sp>
      <p:sp>
        <p:nvSpPr>
          <p:cNvPr id="8" name="Title">
            <a:extLst>
              <a:ext uri="{FF2B5EF4-FFF2-40B4-BE49-F238E27FC236}">
                <a16:creationId xmlns:a16="http://schemas.microsoft.com/office/drawing/2014/main" id="{1D8D4E77-E0A3-4D09-ACAE-F1308CF36BFA}"/>
              </a:ext>
            </a:extLst>
          </p:cNvPr>
          <p:cNvSpPr>
            <a:spLocks noGrp="1"/>
          </p:cNvSpPr>
          <p:nvPr>
            <p:ph type="title" hasCustomPrompt="1"/>
          </p:nvPr>
        </p:nvSpPr>
        <p:spPr>
          <a:xfrm>
            <a:off x="292839" y="2743510"/>
            <a:ext cx="5923811" cy="1485280"/>
          </a:xfrm>
        </p:spPr>
        <p:txBody>
          <a:bodyPr lIns="91440" tIns="91440" rIns="91440" bIns="91440" anchor="t"/>
          <a:lstStyle>
            <a:lvl1pPr>
              <a:defRPr sz="3200" baseline="0"/>
            </a:lvl1pPr>
          </a:lstStyle>
          <a:p>
            <a:r>
              <a:rPr lang="en-US" dirty="0"/>
              <a:t>Click to add section header</a:t>
            </a:r>
            <a:br>
              <a:rPr lang="en-US" dirty="0"/>
            </a:br>
            <a:r>
              <a:rPr lang="en-US" dirty="0"/>
              <a:t>or big idea statement</a:t>
            </a:r>
          </a:p>
        </p:txBody>
      </p:sp>
      <p:sp>
        <p:nvSpPr>
          <p:cNvPr id="3" name="Slide Number Placeholder">
            <a:extLst>
              <a:ext uri="{FF2B5EF4-FFF2-40B4-BE49-F238E27FC236}">
                <a16:creationId xmlns:a16="http://schemas.microsoft.com/office/drawing/2014/main" id="{8809E328-E168-4AEC-AD9B-18A4ACAAA4FA}"/>
              </a:ext>
            </a:extLst>
          </p:cNvPr>
          <p:cNvSpPr>
            <a:spLocks noGrp="1"/>
          </p:cNvSpPr>
          <p:nvPr>
            <p:ph type="sldNum" sz="quarter" idx="17"/>
          </p:nvPr>
        </p:nvSpPr>
        <p:spPr/>
        <p:txBody>
          <a:body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
        <p:nvSpPr>
          <p:cNvPr id="2" name="Footer Placeholder">
            <a:extLst>
              <a:ext uri="{FF2B5EF4-FFF2-40B4-BE49-F238E27FC236}">
                <a16:creationId xmlns:a16="http://schemas.microsoft.com/office/drawing/2014/main" id="{D456EB42-66C6-4FC9-8A72-F78974DE8485}"/>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137847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Edge to Edge Picture">
    <p:bg>
      <p:bgPr>
        <a:solidFill>
          <a:schemeClr val="tx1"/>
        </a:solidFill>
        <a:effectLst/>
      </p:bgPr>
    </p:bg>
    <p:spTree>
      <p:nvGrpSpPr>
        <p:cNvPr id="1" name=""/>
        <p:cNvGrpSpPr/>
        <p:nvPr/>
      </p:nvGrpSpPr>
      <p:grpSpPr>
        <a:xfrm>
          <a:off x="0" y="0"/>
          <a:ext cx="0" cy="0"/>
          <a:chOff x="0" y="0"/>
          <a:chExt cx="0" cy="0"/>
        </a:xfrm>
      </p:grpSpPr>
      <p:sp>
        <p:nvSpPr>
          <p:cNvPr id="14" name="Picture Placeholder">
            <a:extLst>
              <a:ext uri="{FF2B5EF4-FFF2-40B4-BE49-F238E27FC236}">
                <a16:creationId xmlns:a16="http://schemas.microsoft.com/office/drawing/2014/main" id="{3B62DF6E-A83A-4117-A2ED-B4864BA8330A}"/>
              </a:ext>
            </a:extLst>
          </p:cNvPr>
          <p:cNvSpPr>
            <a:spLocks noGrp="1"/>
          </p:cNvSpPr>
          <p:nvPr>
            <p:ph type="pic" sz="quarter" idx="15" hasCustomPrompt="1"/>
          </p:nvPr>
        </p:nvSpPr>
        <p:spPr>
          <a:xfrm>
            <a:off x="0" y="0"/>
            <a:ext cx="12192000" cy="6858000"/>
          </a:xfrm>
          <a:solidFill>
            <a:schemeClr val="tx1"/>
          </a:solidFill>
        </p:spPr>
        <p:txBody>
          <a:bodyPr rIns="90000" bIns="360000" anchor="b"/>
          <a:lstStyle>
            <a:lvl1pPr marL="0" indent="0" algn="ctr">
              <a:buNone/>
              <a:defRPr>
                <a:solidFill>
                  <a:schemeClr val="bg1"/>
                </a:solidFill>
                <a:latin typeface="+mn-lt"/>
              </a:defRPr>
            </a:lvl1pPr>
          </a:lstStyle>
          <a:p>
            <a:r>
              <a:rPr lang="en-US" dirty="0"/>
              <a:t>Picture placeholder</a:t>
            </a:r>
          </a:p>
        </p:txBody>
      </p:sp>
      <p:sp>
        <p:nvSpPr>
          <p:cNvPr id="10" name="Title"/>
          <p:cNvSpPr>
            <a:spLocks noGrp="1"/>
          </p:cNvSpPr>
          <p:nvPr>
            <p:ph type="title" hasCustomPrompt="1"/>
          </p:nvPr>
        </p:nvSpPr>
        <p:spPr>
          <a:xfrm>
            <a:off x="1414463" y="685801"/>
            <a:ext cx="9363075" cy="5480050"/>
          </a:xfrm>
        </p:spPr>
        <p:txBody>
          <a:bodyPr lIns="91440" tIns="91440" rIns="91440" bIns="91440" anchor="ctr" anchorCtr="0"/>
          <a:lstStyle>
            <a:lvl1pPr algn="ctr">
              <a:defRPr sz="4000" baseline="0">
                <a:solidFill>
                  <a:schemeClr val="bg1"/>
                </a:solidFill>
              </a:defRPr>
            </a:lvl1pPr>
          </a:lstStyle>
          <a:p>
            <a:r>
              <a:rPr lang="en-US" dirty="0"/>
              <a:t>Click to add section header</a:t>
            </a:r>
          </a:p>
        </p:txBody>
      </p:sp>
    </p:spTree>
    <p:extLst>
      <p:ext uri="{BB962C8B-B14F-4D97-AF65-F5344CB8AC3E}">
        <p14:creationId xmlns:p14="http://schemas.microsoft.com/office/powerpoint/2010/main" val="291923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ith Picture">
    <p:spTree>
      <p:nvGrpSpPr>
        <p:cNvPr id="1" name=""/>
        <p:cNvGrpSpPr/>
        <p:nvPr/>
      </p:nvGrpSpPr>
      <p:grpSpPr>
        <a:xfrm>
          <a:off x="0" y="0"/>
          <a:ext cx="0" cy="0"/>
          <a:chOff x="0" y="0"/>
          <a:chExt cx="0" cy="0"/>
        </a:xfrm>
      </p:grpSpPr>
      <p:sp>
        <p:nvSpPr>
          <p:cNvPr id="14" name="Picture Placeholder">
            <a:extLst>
              <a:ext uri="{FF2B5EF4-FFF2-40B4-BE49-F238E27FC236}">
                <a16:creationId xmlns:a16="http://schemas.microsoft.com/office/drawing/2014/main" id="{3B62DF6E-A83A-4117-A2ED-B4864BA8330A}"/>
              </a:ext>
            </a:extLst>
          </p:cNvPr>
          <p:cNvSpPr>
            <a:spLocks noGrp="1"/>
          </p:cNvSpPr>
          <p:nvPr>
            <p:ph type="pic" sz="quarter" idx="15" hasCustomPrompt="1"/>
          </p:nvPr>
        </p:nvSpPr>
        <p:spPr>
          <a:xfrm>
            <a:off x="0" y="1504950"/>
            <a:ext cx="12192000" cy="3295651"/>
          </a:xfrm>
          <a:solidFill>
            <a:schemeClr val="tx1"/>
          </a:solidFill>
        </p:spPr>
        <p:txBody>
          <a:bodyPr rIns="1828800" bIns="90000" anchor="ctr"/>
          <a:lstStyle>
            <a:lvl1pPr marL="0" indent="0" algn="r">
              <a:buNone/>
              <a:defRPr>
                <a:solidFill>
                  <a:schemeClr val="bg1"/>
                </a:solidFill>
                <a:latin typeface="+mn-lt"/>
              </a:defRPr>
            </a:lvl1pPr>
          </a:lstStyle>
          <a:p>
            <a:r>
              <a:rPr lang="en-US" dirty="0"/>
              <a:t>Picture placeholder</a:t>
            </a:r>
          </a:p>
        </p:txBody>
      </p:sp>
      <p:sp>
        <p:nvSpPr>
          <p:cNvPr id="11" name="Subtitle"/>
          <p:cNvSpPr>
            <a:spLocks noGrp="1"/>
          </p:cNvSpPr>
          <p:nvPr>
            <p:ph type="body" sz="quarter" idx="14"/>
          </p:nvPr>
        </p:nvSpPr>
        <p:spPr>
          <a:xfrm>
            <a:off x="292100" y="3258636"/>
            <a:ext cx="8228011" cy="533400"/>
          </a:xfrm>
        </p:spPr>
        <p:txBody>
          <a:bodyPr lIns="91440" tIns="91440" rIns="91440" bIns="91440">
            <a:noAutofit/>
          </a:bodyPr>
          <a:lstStyle>
            <a:lvl1pPr marL="0" indent="0">
              <a:spcBef>
                <a:spcPts val="0"/>
              </a:spcBef>
              <a:buFontTx/>
              <a:buNone/>
              <a:defRPr sz="2600">
                <a:solidFill>
                  <a:schemeClr val="bg1"/>
                </a:solidFill>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0" name="Title"/>
          <p:cNvSpPr>
            <a:spLocks noGrp="1"/>
          </p:cNvSpPr>
          <p:nvPr>
            <p:ph type="title" hasCustomPrompt="1"/>
          </p:nvPr>
        </p:nvSpPr>
        <p:spPr>
          <a:xfrm>
            <a:off x="292101" y="2686713"/>
            <a:ext cx="8522208" cy="499365"/>
          </a:xfrm>
        </p:spPr>
        <p:txBody>
          <a:bodyPr lIns="91440" tIns="91440" rIns="91440" bIns="91440" anchor="b" anchorCtr="0"/>
          <a:lstStyle>
            <a:lvl1pPr>
              <a:defRPr sz="3200" baseline="0">
                <a:solidFill>
                  <a:schemeClr val="bg1"/>
                </a:solidFill>
              </a:defRPr>
            </a:lvl1pPr>
          </a:lstStyle>
          <a:p>
            <a:r>
              <a:rPr lang="en-US" dirty="0"/>
              <a:t>Click to add section header</a:t>
            </a:r>
          </a:p>
        </p:txBody>
      </p:sp>
      <p:sp>
        <p:nvSpPr>
          <p:cNvPr id="4" name="Slide Number Placeholder">
            <a:extLst>
              <a:ext uri="{FF2B5EF4-FFF2-40B4-BE49-F238E27FC236}">
                <a16:creationId xmlns:a16="http://schemas.microsoft.com/office/drawing/2014/main" id="{C8CDE3DB-5BD1-43F6-94A6-D47A00235D79}"/>
              </a:ext>
            </a:extLst>
          </p:cNvPr>
          <p:cNvSpPr>
            <a:spLocks noGrp="1"/>
          </p:cNvSpPr>
          <p:nvPr>
            <p:ph type="sldNum" sz="quarter" idx="17"/>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EEEF92A3-A948-430A-BA72-93EBB9877D77}"/>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en Frame Divider">
    <p:spTree>
      <p:nvGrpSpPr>
        <p:cNvPr id="1" name=""/>
        <p:cNvGrpSpPr/>
        <p:nvPr/>
      </p:nvGrpSpPr>
      <p:grpSpPr>
        <a:xfrm>
          <a:off x="0" y="0"/>
          <a:ext cx="0" cy="0"/>
          <a:chOff x="0" y="0"/>
          <a:chExt cx="0" cy="0"/>
        </a:xfrm>
      </p:grpSpPr>
      <p:sp>
        <p:nvSpPr>
          <p:cNvPr id="17" name="Text"/>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8" name="Bar"/>
          <p:cNvSpPr/>
          <p:nvPr userDrawn="1"/>
        </p:nvSpPr>
        <p:spPr>
          <a:xfrm>
            <a:off x="377894" y="2716146"/>
            <a:ext cx="8522208"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6" name="Title"/>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5" name="Slide Number Placeholder">
            <a:extLst>
              <a:ext uri="{FF2B5EF4-FFF2-40B4-BE49-F238E27FC236}">
                <a16:creationId xmlns:a16="http://schemas.microsoft.com/office/drawing/2014/main" id="{B699D1C6-DBB0-43D0-BC06-19A6E62C1986}"/>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CAA7B61-F2C7-43C9-A11F-B48C4ED2EBCF}"/>
              </a:ext>
            </a:extLst>
          </p:cNvPr>
          <p:cNvSpPr>
            <a:spLocks noGrp="1"/>
          </p:cNvSpPr>
          <p:nvPr>
            <p:ph type="ftr" sz="quarter" idx="15"/>
          </p:nvPr>
        </p:nvSpPr>
        <p:spPr>
          <a:xfrm>
            <a:off x="3721696" y="6129337"/>
            <a:ext cx="7481160" cy="411581"/>
          </a:xfrm>
        </p:spPr>
        <p:txBody>
          <a:bodyPr/>
          <a:lstStyle/>
          <a:p>
            <a:r>
              <a:rPr lang="en-US" dirty="0"/>
              <a:t>Confidential | Authorized </a:t>
            </a:r>
          </a:p>
        </p:txBody>
      </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rple Frame Divider">
    <p:spTree>
      <p:nvGrpSpPr>
        <p:cNvPr id="1" name=""/>
        <p:cNvGrpSpPr/>
        <p:nvPr/>
      </p:nvGrpSpPr>
      <p:grpSpPr>
        <a:xfrm>
          <a:off x="0" y="0"/>
          <a:ext cx="0" cy="0"/>
          <a:chOff x="0" y="0"/>
          <a:chExt cx="0" cy="0"/>
        </a:xfrm>
      </p:grpSpPr>
      <p:sp>
        <p:nvSpPr>
          <p:cNvPr id="13" name="Text">
            <a:extLst>
              <a:ext uri="{FF2B5EF4-FFF2-40B4-BE49-F238E27FC236}">
                <a16:creationId xmlns:a16="http://schemas.microsoft.com/office/drawing/2014/main" id="{B6844C8B-60DD-4EDB-AF8B-41A6695EFCF6}"/>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2CE5726B-4E9B-428F-B8BF-52038F1B0EF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0B94C82C-D24B-4532-B992-AD884CD16A94}"/>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6B49B78C-62D9-4CBC-82AE-117CC49AA73F}"/>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lide Number Placeholder">
            <a:extLst>
              <a:ext uri="{FF2B5EF4-FFF2-40B4-BE49-F238E27FC236}">
                <a16:creationId xmlns:a16="http://schemas.microsoft.com/office/drawing/2014/main" id="{F759ED98-483C-42F4-AA52-F2F638877580}"/>
              </a:ext>
            </a:extLst>
          </p:cNvPr>
          <p:cNvSpPr>
            <a:spLocks noGrp="1"/>
          </p:cNvSpPr>
          <p:nvPr>
            <p:ph type="sldNum" sz="quarter" idx="4"/>
          </p:nvPr>
        </p:nvSpPr>
        <p:spPr>
          <a:xfrm>
            <a:off x="11202856" y="6301811"/>
            <a:ext cx="684344" cy="365125"/>
          </a:xfrm>
          <a:prstGeom prst="rect">
            <a:avLst/>
          </a:prstGeom>
        </p:spPr>
        <p:txBody>
          <a:bodyPr vert="horz" lIns="91440" tIns="45720" rIns="91440" bIns="45720" rtlCol="0" anchor="ctr"/>
          <a:lstStyle>
            <a:lvl1pPr marL="205699" indent="-205699" algn="l">
              <a:lnSpc>
                <a:spcPct val="90000"/>
              </a:lnSpc>
              <a:buSzPct val="120000"/>
              <a:buFontTx/>
              <a:buBlip>
                <a:blip r:embed="rId50"/>
              </a:buBlip>
              <a:defRPr sz="2000" kern="1200" cap="all" normalizeH="0" baseline="10000">
                <a:solidFill>
                  <a:schemeClr val="tx1"/>
                </a:solidFill>
                <a:latin typeface="+mn-lt"/>
              </a:defRPr>
            </a:lvl1pPr>
          </a:lstStyle>
          <a:p>
            <a:pPr defTabSz="1088421"/>
            <a:fld id="{104FC826-72BB-4AF1-BA01-A94F7396A7DC}" type="slidenum">
              <a:rPr lang="en-US" smtClean="0"/>
              <a:pPr defTabSz="1088421"/>
              <a:t>‹#›</a:t>
            </a:fld>
            <a:endParaRPr lang="en-US" dirty="0"/>
          </a:p>
        </p:txBody>
      </p:sp>
      <p:sp>
        <p:nvSpPr>
          <p:cNvPr id="8" name="Footer Placeholder">
            <a:extLst>
              <a:ext uri="{FF2B5EF4-FFF2-40B4-BE49-F238E27FC236}">
                <a16:creationId xmlns:a16="http://schemas.microsoft.com/office/drawing/2014/main" id="{58400D4D-D383-483A-A797-47C73BC11038}"/>
              </a:ext>
            </a:extLst>
          </p:cNvPr>
          <p:cNvSpPr>
            <a:spLocks noGrp="1"/>
          </p:cNvSpPr>
          <p:nvPr>
            <p:ph type="ftr" sz="quarter" idx="3"/>
          </p:nvPr>
        </p:nvSpPr>
        <p:spPr>
          <a:xfrm>
            <a:off x="3721696" y="6129337"/>
            <a:ext cx="7481160" cy="411581"/>
          </a:xfrm>
          <a:prstGeom prst="rect">
            <a:avLst/>
          </a:prstGeom>
        </p:spPr>
        <p:txBody>
          <a:bodyPr vert="horz" lIns="90000" tIns="0" rIns="90000" bIns="0" rtlCol="0" anchor="b"/>
          <a:lstStyle>
            <a:lvl1pPr algn="r">
              <a:lnSpc>
                <a:spcPct val="90000"/>
              </a:lnSpc>
              <a:defRPr sz="1200" cap="none" baseline="0">
                <a:solidFill>
                  <a:schemeClr val="tx1"/>
                </a:solidFill>
                <a:latin typeface="+mn-lt"/>
              </a:defRPr>
            </a:lvl1pPr>
          </a:lstStyle>
          <a:p>
            <a:r>
              <a:rPr lang="en-US" dirty="0"/>
              <a:t>Confidential | Authorized </a:t>
            </a:r>
          </a:p>
        </p:txBody>
      </p:sp>
      <p:sp>
        <p:nvSpPr>
          <p:cNvPr id="17" name="Element">
            <a:extLst>
              <a:ext uri="{FF2B5EF4-FFF2-40B4-BE49-F238E27FC236}">
                <a16:creationId xmlns:a16="http://schemas.microsoft.com/office/drawing/2014/main" id="{C38F67B8-84E4-471A-83C2-5829945DB925}"/>
              </a:ext>
            </a:extLst>
          </p:cNvPr>
          <p:cNvSpPr>
            <a:spLocks noChangeAspect="1"/>
          </p:cNvSpPr>
          <p:nvPr/>
        </p:nvSpPr>
        <p:spPr>
          <a:xfrm>
            <a:off x="381000" y="6246577"/>
            <a:ext cx="951511" cy="272927"/>
          </a:xfrm>
          <a:custGeom>
            <a:avLst/>
            <a:gdLst>
              <a:gd name="connsiteX0" fmla="*/ 0 w 951511"/>
              <a:gd name="connsiteY0" fmla="*/ 0 h 272927"/>
              <a:gd name="connsiteX1" fmla="*/ 0 w 951511"/>
              <a:gd name="connsiteY1" fmla="*/ 272927 h 272927"/>
              <a:gd name="connsiteX2" fmla="*/ 0 w 951511"/>
              <a:gd name="connsiteY2" fmla="*/ 272927 h 272927"/>
              <a:gd name="connsiteX3" fmla="*/ 951511 w 951511"/>
              <a:gd name="connsiteY3" fmla="*/ 272927 h 272927"/>
              <a:gd name="connsiteX4" fmla="*/ 951511 w 951511"/>
              <a:gd name="connsiteY4" fmla="*/ 0 h 272927"/>
              <a:gd name="connsiteX5" fmla="*/ 0 w 951511"/>
              <a:gd name="connsiteY5" fmla="*/ 0 h 272927"/>
              <a:gd name="connsiteX6" fmla="*/ 891783 w 951511"/>
              <a:gd name="connsiteY6" fmla="*/ 214028 h 272927"/>
              <a:gd name="connsiteX7" fmla="*/ 59729 w 951511"/>
              <a:gd name="connsiteY7" fmla="*/ 214028 h 272927"/>
              <a:gd name="connsiteX8" fmla="*/ 59729 w 951511"/>
              <a:gd name="connsiteY8" fmla="*/ 59729 h 272927"/>
              <a:gd name="connsiteX9" fmla="*/ 892612 w 951511"/>
              <a:gd name="connsiteY9" fmla="*/ 59729 h 272927"/>
              <a:gd name="connsiteX10" fmla="*/ 892612 w 951511"/>
              <a:gd name="connsiteY10" fmla="*/ 214028 h 27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1511" h="272927">
                <a:moveTo>
                  <a:pt x="0" y="0"/>
                </a:moveTo>
                <a:lnTo>
                  <a:pt x="0" y="272927"/>
                </a:lnTo>
                <a:lnTo>
                  <a:pt x="0" y="272927"/>
                </a:lnTo>
                <a:lnTo>
                  <a:pt x="951511" y="272927"/>
                </a:lnTo>
                <a:lnTo>
                  <a:pt x="951511" y="0"/>
                </a:lnTo>
                <a:lnTo>
                  <a:pt x="0" y="0"/>
                </a:lnTo>
                <a:close/>
                <a:moveTo>
                  <a:pt x="891783" y="214028"/>
                </a:moveTo>
                <a:lnTo>
                  <a:pt x="59729" y="214028"/>
                </a:lnTo>
                <a:lnTo>
                  <a:pt x="59729" y="59729"/>
                </a:lnTo>
                <a:lnTo>
                  <a:pt x="892612" y="59729"/>
                </a:lnTo>
                <a:lnTo>
                  <a:pt x="892612" y="214028"/>
                </a:lnTo>
                <a:close/>
              </a:path>
            </a:pathLst>
          </a:custGeom>
          <a:solidFill>
            <a:srgbClr val="01A982"/>
          </a:solidFill>
          <a:ln w="8283" cap="flat">
            <a:noFill/>
            <a:prstDash val="solid"/>
            <a:miter/>
          </a:ln>
        </p:spPr>
        <p:txBody>
          <a:bodyPr rtlCol="0" anchor="ctr"/>
          <a:lstStyle/>
          <a:p>
            <a:endParaRPr lang="en-US" dirty="0"/>
          </a:p>
        </p:txBody>
      </p:sp>
      <p:sp>
        <p:nvSpPr>
          <p:cNvPr id="3" name="Text Placeholder"/>
          <p:cNvSpPr>
            <a:spLocks noGrp="1"/>
          </p:cNvSpPr>
          <p:nvPr>
            <p:ph type="body" idx="1"/>
          </p:nvPr>
        </p:nvSpPr>
        <p:spPr>
          <a:xfrm>
            <a:off x="285909" y="998682"/>
            <a:ext cx="11498104" cy="4571999"/>
          </a:xfrm>
          <a:prstGeom prst="rect">
            <a:avLst/>
          </a:prstGeom>
          <a:ln w="57150">
            <a:noFill/>
            <a:miter lim="800000"/>
          </a:ln>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p:cNvSpPr>
            <a:spLocks noGrp="1"/>
          </p:cNvSpPr>
          <p:nvPr>
            <p:ph type="title"/>
          </p:nvPr>
        </p:nvSpPr>
        <p:spPr>
          <a:xfrm>
            <a:off x="285743" y="391852"/>
            <a:ext cx="11498270" cy="401362"/>
          </a:xfrm>
          <a:prstGeom prst="rect">
            <a:avLst/>
          </a:prstGeom>
          <a:ln w="57150">
            <a:noFill/>
            <a:miter lim="800000"/>
          </a:ln>
        </p:spPr>
        <p:txBody>
          <a:bodyPr vert="horz" lIns="91440" tIns="91440" rIns="91440" bIns="9144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60" r:id="rId1"/>
    <p:sldLayoutId id="2147483696" r:id="rId2"/>
    <p:sldLayoutId id="2147483695" r:id="rId3"/>
    <p:sldLayoutId id="2147483702" r:id="rId4"/>
    <p:sldLayoutId id="2147483701" r:id="rId5"/>
    <p:sldLayoutId id="2147483705" r:id="rId6"/>
    <p:sldLayoutId id="2147483661" r:id="rId7"/>
    <p:sldLayoutId id="2147483662" r:id="rId8"/>
    <p:sldLayoutId id="2147483663" r:id="rId9"/>
    <p:sldLayoutId id="2147483685" r:id="rId10"/>
    <p:sldLayoutId id="2147483686" r:id="rId11"/>
    <p:sldLayoutId id="2147483666" r:id="rId12"/>
    <p:sldLayoutId id="2147483756" r:id="rId13"/>
    <p:sldLayoutId id="2147483668" r:id="rId14"/>
    <p:sldLayoutId id="2147483669" r:id="rId15"/>
    <p:sldLayoutId id="2147483652" r:id="rId16"/>
    <p:sldLayoutId id="2147483698" r:id="rId17"/>
    <p:sldLayoutId id="2147483755" r:id="rId18"/>
    <p:sldLayoutId id="2147483670" r:id="rId19"/>
    <p:sldLayoutId id="2147483671" r:id="rId20"/>
    <p:sldLayoutId id="2147483699" r:id="rId21"/>
    <p:sldLayoutId id="2147483672" r:id="rId22"/>
    <p:sldLayoutId id="2147483673" r:id="rId23"/>
    <p:sldLayoutId id="2147483654" r:id="rId24"/>
    <p:sldLayoutId id="2147483679" r:id="rId25"/>
    <p:sldLayoutId id="2147483688" r:id="rId26"/>
    <p:sldLayoutId id="2147483689" r:id="rId27"/>
    <p:sldLayoutId id="2147483690" r:id="rId28"/>
    <p:sldLayoutId id="2147483691" r:id="rId29"/>
    <p:sldLayoutId id="2147483692" r:id="rId30"/>
    <p:sldLayoutId id="2147483693" r:id="rId31"/>
    <p:sldLayoutId id="2147483694" r:id="rId32"/>
    <p:sldLayoutId id="2147483656" r:id="rId33"/>
    <p:sldLayoutId id="2147483657" r:id="rId34"/>
    <p:sldLayoutId id="2147483758" r:id="rId35"/>
    <p:sldLayoutId id="2147483697" r:id="rId36"/>
    <p:sldLayoutId id="2147483676" r:id="rId37"/>
    <p:sldLayoutId id="2147483677" r:id="rId38"/>
    <p:sldLayoutId id="2147483706" r:id="rId39"/>
    <p:sldLayoutId id="2147483707" r:id="rId40"/>
    <p:sldLayoutId id="2147483704" r:id="rId41"/>
    <p:sldLayoutId id="2147483752" r:id="rId42"/>
    <p:sldLayoutId id="2147483753" r:id="rId43"/>
    <p:sldLayoutId id="2147483703" r:id="rId44"/>
    <p:sldLayoutId id="2147483757" r:id="rId45"/>
    <p:sldLayoutId id="2147483700" r:id="rId46"/>
    <p:sldLayoutId id="2147483759" r:id="rId47"/>
    <p:sldLayoutId id="2147483760"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1" kern="1200" cap="none" baseline="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n-lt"/>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n-lt"/>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17" userDrawn="1">
          <p15:clr>
            <a:srgbClr val="F26B43"/>
          </p15:clr>
        </p15:guide>
        <p15:guide id="3" pos="240" userDrawn="1">
          <p15:clr>
            <a:srgbClr val="F26B43"/>
          </p15:clr>
        </p15:guide>
        <p15:guide id="4" pos="7423" userDrawn="1">
          <p15:clr>
            <a:srgbClr val="F26B43"/>
          </p15:clr>
        </p15:guide>
        <p15:guide id="5" orient="horz" pos="432" userDrawn="1">
          <p15:clr>
            <a:srgbClr val="F26B43"/>
          </p15:clr>
        </p15:guide>
        <p15:guide id="6" orient="horz" pos="3884" userDrawn="1">
          <p15:clr>
            <a:srgbClr val="F26B43"/>
          </p15:clr>
        </p15:guide>
        <p15:guide id="7" orient="horz" pos="1440" userDrawn="1">
          <p15:clr>
            <a:srgbClr val="F26B43"/>
          </p15:clr>
        </p15:guide>
        <p15:guide id="8" orient="horz" pos="2880" userDrawn="1">
          <p15:clr>
            <a:srgbClr val="F26B43"/>
          </p15:clr>
        </p15:guide>
        <p15:guide id="9" pos="2568" userDrawn="1">
          <p15:clr>
            <a:srgbClr val="F26B43"/>
          </p15:clr>
        </p15:guide>
        <p15:guide id="10" pos="5112" userDrawn="1">
          <p15:clr>
            <a:srgbClr val="F26B43"/>
          </p15:clr>
        </p15:guide>
        <p15:guide id="11"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xxDZuPEgbBU"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pkg.go.dev/net/http/pprof" TargetMode="External"/><Relationship Id="rId5" Type="http://schemas.openxmlformats.org/officeDocument/2006/relationships/hyperlink" Target="https://pkg.go.dev/cmd/go#hdr-Testing_flags" TargetMode="External"/><Relationship Id="rId4" Type="http://schemas.openxmlformats.org/officeDocument/2006/relationships/hyperlink" Target="https://go.dev/blog/ppro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tephen-totty-hpe/profiling"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Performance_engineering" TargetMode="External"/><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Program_optimization"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en.wikipedia.org/wiki/Instruction_set_simulator" TargetMode="External"/><Relationship Id="rId11" Type="http://schemas.openxmlformats.org/officeDocument/2006/relationships/image" Target="../media/image1.png"/><Relationship Id="rId5" Type="http://schemas.openxmlformats.org/officeDocument/2006/relationships/hyperlink" Target="https://en.wikipedia.org/wiki/Computational_complexity_theory" TargetMode="External"/><Relationship Id="rId10" Type="http://schemas.openxmlformats.org/officeDocument/2006/relationships/hyperlink" Target="https://en.wikipedia.org/wiki/Source_code" TargetMode="External"/><Relationship Id="rId4" Type="http://schemas.openxmlformats.org/officeDocument/2006/relationships/hyperlink" Target="https://en.wikipedia.org/wiki/Dynamic_program_analysis" TargetMode="External"/><Relationship Id="rId9" Type="http://schemas.openxmlformats.org/officeDocument/2006/relationships/hyperlink" Target="https://en.wikipedia.org/wiki/Instrumentation_(computer_programm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F05E50B2-AB22-4A7A-83F4-EBD278039190}"/>
              </a:ext>
            </a:extLst>
          </p:cNvPr>
          <p:cNvSpPr>
            <a:spLocks noGrp="1"/>
          </p:cNvSpPr>
          <p:nvPr>
            <p:ph type="body" sz="quarter" idx="13"/>
          </p:nvPr>
        </p:nvSpPr>
        <p:spPr/>
        <p:txBody>
          <a:bodyPr/>
          <a:lstStyle/>
          <a:p>
            <a:r>
              <a:rPr lang="en-US" dirty="0"/>
              <a:t>September 19, 2023</a:t>
            </a:r>
          </a:p>
        </p:txBody>
      </p:sp>
      <p:sp>
        <p:nvSpPr>
          <p:cNvPr id="3" name="Subtitle">
            <a:extLst>
              <a:ext uri="{FF2B5EF4-FFF2-40B4-BE49-F238E27FC236}">
                <a16:creationId xmlns:a16="http://schemas.microsoft.com/office/drawing/2014/main" id="{940F81D8-5C7D-4F33-A461-CA45B169FF0D}"/>
              </a:ext>
            </a:extLst>
          </p:cNvPr>
          <p:cNvSpPr>
            <a:spLocks noGrp="1"/>
          </p:cNvSpPr>
          <p:nvPr>
            <p:ph type="subTitle" idx="1"/>
          </p:nvPr>
        </p:nvSpPr>
        <p:spPr/>
        <p:txBody>
          <a:bodyPr/>
          <a:lstStyle/>
          <a:p>
            <a:r>
              <a:rPr lang="en-US" dirty="0"/>
              <a:t>Stephen Totty</a:t>
            </a:r>
          </a:p>
        </p:txBody>
      </p:sp>
      <p:sp>
        <p:nvSpPr>
          <p:cNvPr id="2" name="Title">
            <a:extLst>
              <a:ext uri="{FF2B5EF4-FFF2-40B4-BE49-F238E27FC236}">
                <a16:creationId xmlns:a16="http://schemas.microsoft.com/office/drawing/2014/main" id="{6D650731-F75D-4A00-8A26-A472193D371A}"/>
              </a:ext>
            </a:extLst>
          </p:cNvPr>
          <p:cNvSpPr>
            <a:spLocks noGrp="1"/>
          </p:cNvSpPr>
          <p:nvPr>
            <p:ph type="title"/>
          </p:nvPr>
        </p:nvSpPr>
        <p:spPr/>
        <p:txBody>
          <a:bodyPr/>
          <a:lstStyle/>
          <a:p>
            <a:r>
              <a:rPr lang="en-US" dirty="0"/>
              <a:t>Profiling in Go</a:t>
            </a:r>
          </a:p>
        </p:txBody>
      </p:sp>
      <p:sp>
        <p:nvSpPr>
          <p:cNvPr id="11" name="Footer Placeholder">
            <a:extLst>
              <a:ext uri="{FF2B5EF4-FFF2-40B4-BE49-F238E27FC236}">
                <a16:creationId xmlns:a16="http://schemas.microsoft.com/office/drawing/2014/main" id="{858929A1-E479-4363-A36E-66B1064CC20C}"/>
              </a:ext>
            </a:extLst>
          </p:cNvPr>
          <p:cNvSpPr>
            <a:spLocks noGrp="1"/>
          </p:cNvSpPr>
          <p:nvPr>
            <p:ph type="ftr" sz="quarter" idx="14"/>
          </p:nvPr>
        </p:nvSpPr>
        <p:spPr/>
        <p:txBody>
          <a:bodyPr/>
          <a:lstStyle/>
          <a:p>
            <a:r>
              <a:rPr lang="en-US" dirty="0"/>
              <a:t>Confidential | Authorized </a:t>
            </a:r>
          </a:p>
        </p:txBody>
      </p:sp>
    </p:spTree>
    <p:extLst>
      <p:ext uri="{BB962C8B-B14F-4D97-AF65-F5344CB8AC3E}">
        <p14:creationId xmlns:p14="http://schemas.microsoft.com/office/powerpoint/2010/main" val="223694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0714A0-BD76-9D53-8013-F92BB37B2E7F}"/>
              </a:ext>
            </a:extLst>
          </p:cNvPr>
          <p:cNvSpPr>
            <a:spLocks noGrp="1"/>
          </p:cNvSpPr>
          <p:nvPr>
            <p:ph type="ftr" sz="quarter" idx="18"/>
          </p:nvPr>
        </p:nvSpPr>
        <p:spPr/>
        <p:txBody>
          <a:bodyPr/>
          <a:lstStyle/>
          <a:p>
            <a:r>
              <a:rPr lang="en-US"/>
              <a:t>Confidential | Authorized </a:t>
            </a:r>
            <a:endParaRPr lang="en-US" dirty="0"/>
          </a:p>
        </p:txBody>
      </p:sp>
      <p:sp>
        <p:nvSpPr>
          <p:cNvPr id="3" name="Slide Number Placeholder 2">
            <a:extLst>
              <a:ext uri="{FF2B5EF4-FFF2-40B4-BE49-F238E27FC236}">
                <a16:creationId xmlns:a16="http://schemas.microsoft.com/office/drawing/2014/main" id="{7A1F8A47-9F40-43A4-8A63-C19CAB7352BA}"/>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10</a:t>
            </a:fld>
            <a:endParaRPr lang="en-US" dirty="0"/>
          </a:p>
        </p:txBody>
      </p:sp>
      <p:sp>
        <p:nvSpPr>
          <p:cNvPr id="4" name="Content Placeholder 3">
            <a:extLst>
              <a:ext uri="{FF2B5EF4-FFF2-40B4-BE49-F238E27FC236}">
                <a16:creationId xmlns:a16="http://schemas.microsoft.com/office/drawing/2014/main" id="{A5B25A63-838F-726E-A5F3-390A1EC5586D}"/>
              </a:ext>
            </a:extLst>
          </p:cNvPr>
          <p:cNvSpPr>
            <a:spLocks noGrp="1"/>
          </p:cNvSpPr>
          <p:nvPr>
            <p:ph idx="1"/>
          </p:nvPr>
        </p:nvSpPr>
        <p:spPr/>
        <p:txBody>
          <a:bodyPr/>
          <a:lstStyle/>
          <a:p>
            <a:r>
              <a:rPr lang="en-US" dirty="0" err="1"/>
              <a:t>Goland</a:t>
            </a:r>
            <a:r>
              <a:rPr lang="en-US" dirty="0"/>
              <a:t> uses </a:t>
            </a:r>
            <a:r>
              <a:rPr lang="en-US" dirty="0" err="1"/>
              <a:t>pprof</a:t>
            </a:r>
            <a:r>
              <a:rPr lang="en-US" dirty="0"/>
              <a:t> under the covers</a:t>
            </a:r>
          </a:p>
          <a:p>
            <a:r>
              <a:rPr lang="en-US" dirty="0"/>
              <a:t>“Click on test file” -&gt; ”More Run/Debug” -&gt; “Profile With …”</a:t>
            </a:r>
          </a:p>
          <a:p>
            <a:endParaRPr lang="en-GB" dirty="0"/>
          </a:p>
        </p:txBody>
      </p:sp>
      <p:sp>
        <p:nvSpPr>
          <p:cNvPr id="5" name="Title 4">
            <a:extLst>
              <a:ext uri="{FF2B5EF4-FFF2-40B4-BE49-F238E27FC236}">
                <a16:creationId xmlns:a16="http://schemas.microsoft.com/office/drawing/2014/main" id="{CCE08579-8F9B-7788-2CDA-518D492D8B96}"/>
              </a:ext>
            </a:extLst>
          </p:cNvPr>
          <p:cNvSpPr>
            <a:spLocks noGrp="1"/>
          </p:cNvSpPr>
          <p:nvPr>
            <p:ph type="title"/>
          </p:nvPr>
        </p:nvSpPr>
        <p:spPr/>
        <p:txBody>
          <a:bodyPr/>
          <a:lstStyle/>
          <a:p>
            <a:r>
              <a:rPr lang="en-US" dirty="0"/>
              <a:t>Profiling tests with </a:t>
            </a:r>
            <a:r>
              <a:rPr lang="en-US" dirty="0" err="1"/>
              <a:t>Goland</a:t>
            </a:r>
            <a:endParaRPr lang="en-GB" dirty="0"/>
          </a:p>
        </p:txBody>
      </p:sp>
      <p:pic>
        <p:nvPicPr>
          <p:cNvPr id="7" name="Picture 6" descr="A screenshot of a computer program&#10;&#10;Description automatically generated">
            <a:extLst>
              <a:ext uri="{FF2B5EF4-FFF2-40B4-BE49-F238E27FC236}">
                <a16:creationId xmlns:a16="http://schemas.microsoft.com/office/drawing/2014/main" id="{708AEA45-BE07-3EBD-2CF5-E161A0154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00" y="1943548"/>
            <a:ext cx="8183902" cy="4191647"/>
          </a:xfrm>
          <a:prstGeom prst="rect">
            <a:avLst/>
          </a:prstGeom>
        </p:spPr>
      </p:pic>
    </p:spTree>
    <p:extLst>
      <p:ext uri="{BB962C8B-B14F-4D97-AF65-F5344CB8AC3E}">
        <p14:creationId xmlns:p14="http://schemas.microsoft.com/office/powerpoint/2010/main" val="276403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018728-81AE-98DC-7CD0-FBB4CEFA6AA2}"/>
              </a:ext>
            </a:extLst>
          </p:cNvPr>
          <p:cNvSpPr>
            <a:spLocks noGrp="1"/>
          </p:cNvSpPr>
          <p:nvPr>
            <p:ph type="ftr" sz="quarter" idx="18"/>
          </p:nvPr>
        </p:nvSpPr>
        <p:spPr/>
        <p:txBody>
          <a:bodyPr/>
          <a:lstStyle/>
          <a:p>
            <a:r>
              <a:rPr lang="en-US"/>
              <a:t>Confidential | Authorized </a:t>
            </a:r>
            <a:endParaRPr lang="en-US" dirty="0"/>
          </a:p>
        </p:txBody>
      </p:sp>
      <p:sp>
        <p:nvSpPr>
          <p:cNvPr id="3" name="Slide Number Placeholder 2">
            <a:extLst>
              <a:ext uri="{FF2B5EF4-FFF2-40B4-BE49-F238E27FC236}">
                <a16:creationId xmlns:a16="http://schemas.microsoft.com/office/drawing/2014/main" id="{D13529D0-B832-ACCF-FE30-33F7E41AE057}"/>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11</a:t>
            </a:fld>
            <a:endParaRPr lang="en-US" dirty="0"/>
          </a:p>
        </p:txBody>
      </p:sp>
      <p:sp>
        <p:nvSpPr>
          <p:cNvPr id="4" name="Content Placeholder 3">
            <a:extLst>
              <a:ext uri="{FF2B5EF4-FFF2-40B4-BE49-F238E27FC236}">
                <a16:creationId xmlns:a16="http://schemas.microsoft.com/office/drawing/2014/main" id="{9DF2E7E2-3CBD-7182-0BD2-8803E67331E3}"/>
              </a:ext>
            </a:extLst>
          </p:cNvPr>
          <p:cNvSpPr>
            <a:spLocks noGrp="1"/>
          </p:cNvSpPr>
          <p:nvPr>
            <p:ph idx="1"/>
          </p:nvPr>
        </p:nvSpPr>
        <p:spPr/>
        <p:txBody>
          <a:bodyPr>
            <a:normAutofit/>
          </a:bodyPr>
          <a:lstStyle/>
          <a:p>
            <a:r>
              <a:rPr lang="en-GB" sz="2400" dirty="0"/>
              <a:t>Profiles in </a:t>
            </a:r>
            <a:r>
              <a:rPr lang="en-GB" sz="2400" b="0" dirty="0">
                <a:effectLst/>
              </a:rPr>
              <a:t>"runtime/</a:t>
            </a:r>
            <a:r>
              <a:rPr lang="en-GB" sz="2400" b="0" dirty="0" err="1">
                <a:effectLst/>
              </a:rPr>
              <a:t>pprof</a:t>
            </a:r>
            <a:r>
              <a:rPr lang="en-GB" sz="2400" b="0" dirty="0">
                <a:effectLst/>
              </a:rPr>
              <a:t>“   // returns *</a:t>
            </a:r>
            <a:r>
              <a:rPr lang="en-GB" sz="2400" b="0" dirty="0" err="1">
                <a:effectLst/>
              </a:rPr>
              <a:t>pprof</a:t>
            </a:r>
            <a:r>
              <a:rPr lang="en-GB" sz="2400" b="0" dirty="0">
                <a:effectLst/>
              </a:rPr>
              <a:t> .Profile</a:t>
            </a:r>
            <a:endParaRPr lang="en-GB" sz="2400" dirty="0"/>
          </a:p>
          <a:p>
            <a:pPr lvl="1"/>
            <a:r>
              <a:rPr lang="en-GB" sz="2400" b="0" dirty="0" err="1">
                <a:effectLst/>
              </a:rPr>
              <a:t>pprof.Lookup</a:t>
            </a:r>
            <a:r>
              <a:rPr lang="en-GB" sz="2400" b="0" dirty="0">
                <a:effectLst/>
              </a:rPr>
              <a:t>("goroutine").</a:t>
            </a:r>
            <a:r>
              <a:rPr lang="en-GB" sz="2400" b="0" dirty="0" err="1">
                <a:effectLst/>
              </a:rPr>
              <a:t>WriteTo</a:t>
            </a:r>
            <a:r>
              <a:rPr lang="en-GB" sz="2400" b="0" dirty="0">
                <a:effectLst/>
              </a:rPr>
              <a:t>(f, 0)</a:t>
            </a:r>
          </a:p>
          <a:p>
            <a:pPr lvl="1"/>
            <a:r>
              <a:rPr lang="en-GB" sz="2400" b="0" dirty="0" err="1">
                <a:effectLst/>
              </a:rPr>
              <a:t>pprof.Lookup</a:t>
            </a:r>
            <a:r>
              <a:rPr lang="en-GB" sz="2400" b="0" dirty="0">
                <a:effectLst/>
              </a:rPr>
              <a:t>("</a:t>
            </a:r>
            <a:r>
              <a:rPr lang="en-GB" sz="2400" dirty="0" err="1"/>
              <a:t>threadcreate</a:t>
            </a:r>
            <a:r>
              <a:rPr lang="en-GB" sz="2400" b="0" dirty="0">
                <a:effectLst/>
              </a:rPr>
              <a:t>").</a:t>
            </a:r>
            <a:r>
              <a:rPr lang="en-GB" sz="2400" b="0" dirty="0" err="1">
                <a:effectLst/>
              </a:rPr>
              <a:t>WriteTo</a:t>
            </a:r>
            <a:r>
              <a:rPr lang="en-GB" sz="2400" b="0" dirty="0">
                <a:effectLst/>
              </a:rPr>
              <a:t>(f, 0)</a:t>
            </a:r>
          </a:p>
          <a:p>
            <a:pPr lvl="1"/>
            <a:r>
              <a:rPr lang="en-GB" sz="2400" b="0" dirty="0" err="1">
                <a:effectLst/>
              </a:rPr>
              <a:t>pprof.Lookup</a:t>
            </a:r>
            <a:r>
              <a:rPr lang="en-GB" sz="2400" b="0" dirty="0">
                <a:effectLst/>
              </a:rPr>
              <a:t>("</a:t>
            </a:r>
            <a:r>
              <a:rPr lang="en-GB" sz="2400" dirty="0"/>
              <a:t>heap</a:t>
            </a:r>
            <a:r>
              <a:rPr lang="en-GB" sz="2400" b="0" dirty="0">
                <a:effectLst/>
              </a:rPr>
              <a:t>").</a:t>
            </a:r>
            <a:r>
              <a:rPr lang="en-GB" sz="2400" b="0" dirty="0" err="1">
                <a:effectLst/>
              </a:rPr>
              <a:t>WriteTo</a:t>
            </a:r>
            <a:r>
              <a:rPr lang="en-GB" sz="2400" b="0" dirty="0">
                <a:effectLst/>
              </a:rPr>
              <a:t>(f, 0)</a:t>
            </a:r>
          </a:p>
          <a:p>
            <a:pPr lvl="1"/>
            <a:r>
              <a:rPr lang="en-GB" sz="2400" b="0" dirty="0" err="1">
                <a:effectLst/>
              </a:rPr>
              <a:t>pprof.Lookup</a:t>
            </a:r>
            <a:r>
              <a:rPr lang="en-GB" sz="2400" b="0" dirty="0">
                <a:effectLst/>
              </a:rPr>
              <a:t>("</a:t>
            </a:r>
            <a:r>
              <a:rPr lang="en-GB" sz="2400" dirty="0" err="1"/>
              <a:t>allocs</a:t>
            </a:r>
            <a:r>
              <a:rPr lang="en-GB" sz="2400" b="0" dirty="0">
                <a:effectLst/>
              </a:rPr>
              <a:t>").</a:t>
            </a:r>
            <a:r>
              <a:rPr lang="en-GB" sz="2400" b="0" dirty="0" err="1">
                <a:effectLst/>
              </a:rPr>
              <a:t>WriteTo</a:t>
            </a:r>
            <a:r>
              <a:rPr lang="en-GB" sz="2400" b="0" dirty="0">
                <a:effectLst/>
              </a:rPr>
              <a:t>(f, 0)</a:t>
            </a:r>
          </a:p>
          <a:p>
            <a:pPr lvl="1"/>
            <a:r>
              <a:rPr lang="en-GB" sz="2400" b="0" dirty="0" err="1">
                <a:effectLst/>
              </a:rPr>
              <a:t>pprof.Lookup</a:t>
            </a:r>
            <a:r>
              <a:rPr lang="en-GB" sz="2400" b="0" dirty="0">
                <a:effectLst/>
              </a:rPr>
              <a:t>("block").</a:t>
            </a:r>
            <a:r>
              <a:rPr lang="en-GB" sz="2400" b="0" dirty="0" err="1">
                <a:effectLst/>
              </a:rPr>
              <a:t>WriteTo</a:t>
            </a:r>
            <a:r>
              <a:rPr lang="en-GB" sz="2400" b="0" dirty="0">
                <a:effectLst/>
              </a:rPr>
              <a:t>(f, 0)</a:t>
            </a:r>
          </a:p>
          <a:p>
            <a:pPr lvl="1"/>
            <a:r>
              <a:rPr lang="en-GB" sz="2400" b="0" dirty="0" err="1">
                <a:effectLst/>
              </a:rPr>
              <a:t>pprof.Lookup</a:t>
            </a:r>
            <a:r>
              <a:rPr lang="en-GB" sz="2400" b="0" dirty="0">
                <a:effectLst/>
              </a:rPr>
              <a:t>("mutex").</a:t>
            </a:r>
            <a:r>
              <a:rPr lang="en-GB" sz="2400" b="0" dirty="0" err="1">
                <a:effectLst/>
              </a:rPr>
              <a:t>WriteTo</a:t>
            </a:r>
            <a:r>
              <a:rPr lang="en-GB" sz="2400" b="0" dirty="0">
                <a:effectLst/>
              </a:rPr>
              <a:t>(f, 0)</a:t>
            </a:r>
            <a:endParaRPr lang="en-GB" sz="2400" dirty="0"/>
          </a:p>
          <a:p>
            <a:r>
              <a:rPr lang="en-GB" sz="2400" dirty="0"/>
              <a:t>Special functions in </a:t>
            </a:r>
            <a:r>
              <a:rPr lang="en-GB" sz="2400" b="0" dirty="0">
                <a:effectLst/>
              </a:rPr>
              <a:t>"runtime/</a:t>
            </a:r>
            <a:r>
              <a:rPr lang="en-GB" sz="2400" b="0" dirty="0" err="1">
                <a:effectLst/>
              </a:rPr>
              <a:t>pprof</a:t>
            </a:r>
            <a:r>
              <a:rPr lang="en-GB" sz="2400" b="0" dirty="0">
                <a:effectLst/>
              </a:rPr>
              <a:t>"</a:t>
            </a:r>
            <a:endParaRPr lang="en-GB" sz="2400" dirty="0"/>
          </a:p>
          <a:p>
            <a:pPr lvl="1"/>
            <a:r>
              <a:rPr lang="en-GB" sz="2400" b="0" dirty="0" err="1">
                <a:effectLst/>
              </a:rPr>
              <a:t>pprof.StartCPUProfile</a:t>
            </a:r>
            <a:r>
              <a:rPr lang="en-GB" sz="2400" b="0" dirty="0">
                <a:effectLst/>
              </a:rPr>
              <a:t>(f)  and </a:t>
            </a:r>
            <a:r>
              <a:rPr lang="en-GB" sz="2400" b="0" dirty="0" err="1">
                <a:effectLst/>
              </a:rPr>
              <a:t>pprof.StopCPUProfile</a:t>
            </a:r>
            <a:r>
              <a:rPr lang="en-GB" sz="2400" b="0" dirty="0">
                <a:effectLst/>
              </a:rPr>
              <a:t>()</a:t>
            </a:r>
          </a:p>
          <a:p>
            <a:pPr lvl="1"/>
            <a:r>
              <a:rPr lang="en-GB" sz="2400" b="0" dirty="0" err="1">
                <a:effectLst/>
              </a:rPr>
              <a:t>pprof.WriteHeapProfile</a:t>
            </a:r>
            <a:r>
              <a:rPr lang="en-GB" sz="2400" b="0" dirty="0">
                <a:effectLst/>
              </a:rPr>
              <a:t>(f)</a:t>
            </a:r>
          </a:p>
        </p:txBody>
      </p:sp>
      <p:sp>
        <p:nvSpPr>
          <p:cNvPr id="5" name="Title 4">
            <a:extLst>
              <a:ext uri="{FF2B5EF4-FFF2-40B4-BE49-F238E27FC236}">
                <a16:creationId xmlns:a16="http://schemas.microsoft.com/office/drawing/2014/main" id="{89EE10FD-3F9C-58BB-3850-E81694DF8D6C}"/>
              </a:ext>
            </a:extLst>
          </p:cNvPr>
          <p:cNvSpPr>
            <a:spLocks noGrp="1"/>
          </p:cNvSpPr>
          <p:nvPr>
            <p:ph type="title"/>
          </p:nvPr>
        </p:nvSpPr>
        <p:spPr/>
        <p:txBody>
          <a:bodyPr/>
          <a:lstStyle/>
          <a:p>
            <a:r>
              <a:rPr lang="en-US" dirty="0"/>
              <a:t>Embedding profile creation</a:t>
            </a:r>
            <a:endParaRPr lang="en-GB" dirty="0"/>
          </a:p>
        </p:txBody>
      </p:sp>
    </p:spTree>
    <p:extLst>
      <p:ext uri="{BB962C8B-B14F-4D97-AF65-F5344CB8AC3E}">
        <p14:creationId xmlns:p14="http://schemas.microsoft.com/office/powerpoint/2010/main" val="164059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94F284-18B4-5084-6352-4B18FDAECBC0}"/>
              </a:ext>
            </a:extLst>
          </p:cNvPr>
          <p:cNvSpPr>
            <a:spLocks noGrp="1"/>
          </p:cNvSpPr>
          <p:nvPr>
            <p:ph type="ftr" sz="quarter" idx="18"/>
          </p:nvPr>
        </p:nvSpPr>
        <p:spPr/>
        <p:txBody>
          <a:bodyPr/>
          <a:lstStyle/>
          <a:p>
            <a:r>
              <a:rPr lang="en-US"/>
              <a:t>Confidential | Authorized </a:t>
            </a:r>
            <a:endParaRPr lang="en-US" dirty="0"/>
          </a:p>
        </p:txBody>
      </p:sp>
      <p:sp>
        <p:nvSpPr>
          <p:cNvPr id="3" name="Slide Number Placeholder 2">
            <a:extLst>
              <a:ext uri="{FF2B5EF4-FFF2-40B4-BE49-F238E27FC236}">
                <a16:creationId xmlns:a16="http://schemas.microsoft.com/office/drawing/2014/main" id="{2AF236A6-F397-878C-D80D-81ACA7E32D17}"/>
              </a:ext>
            </a:extLst>
          </p:cNvPr>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12</a:t>
            </a:fld>
            <a:endParaRPr lang="en-US" dirty="0"/>
          </a:p>
        </p:txBody>
      </p:sp>
      <p:sp>
        <p:nvSpPr>
          <p:cNvPr id="4" name="Content Placeholder 3">
            <a:extLst>
              <a:ext uri="{FF2B5EF4-FFF2-40B4-BE49-F238E27FC236}">
                <a16:creationId xmlns:a16="http://schemas.microsoft.com/office/drawing/2014/main" id="{08F47ADB-4326-CA48-C9FD-B72BCE9F35B1}"/>
              </a:ext>
            </a:extLst>
          </p:cNvPr>
          <p:cNvSpPr>
            <a:spLocks noGrp="1"/>
          </p:cNvSpPr>
          <p:nvPr>
            <p:ph idx="1"/>
          </p:nvPr>
        </p:nvSpPr>
        <p:spPr/>
        <p:txBody>
          <a:bodyPr/>
          <a:lstStyle/>
          <a:p>
            <a:r>
              <a:rPr lang="en-GB" sz="2400" dirty="0"/>
              <a:t>Special functions in </a:t>
            </a:r>
            <a:r>
              <a:rPr lang="en-GB" sz="2400" b="0" dirty="0">
                <a:effectLst/>
              </a:rPr>
              <a:t>"runtime"</a:t>
            </a:r>
          </a:p>
          <a:p>
            <a:pPr lvl="1"/>
            <a:r>
              <a:rPr lang="en-GB" sz="2400" b="0" dirty="0" err="1">
                <a:effectLst/>
              </a:rPr>
              <a:t>runtime.SetMutexProfileFraction</a:t>
            </a:r>
            <a:r>
              <a:rPr lang="en-GB" sz="2400" b="0" dirty="0">
                <a:effectLst/>
              </a:rPr>
              <a:t>(100)</a:t>
            </a:r>
          </a:p>
          <a:p>
            <a:pPr lvl="1"/>
            <a:r>
              <a:rPr lang="en-GB" sz="2400" b="0" dirty="0" err="1">
                <a:effectLst/>
              </a:rPr>
              <a:t>runtime.SetBlockProfileRate</a:t>
            </a:r>
            <a:r>
              <a:rPr lang="en-GB" sz="2400" b="0" dirty="0">
                <a:effectLst/>
              </a:rPr>
              <a:t>(100000000)</a:t>
            </a:r>
          </a:p>
          <a:p>
            <a:r>
              <a:rPr lang="en-GB" sz="2400" dirty="0"/>
              <a:t>Special functions in </a:t>
            </a:r>
            <a:r>
              <a:rPr lang="en-GB" sz="2400" b="0" dirty="0">
                <a:effectLst/>
              </a:rPr>
              <a:t>"runtime/trace“</a:t>
            </a:r>
            <a:endParaRPr lang="en-GB" sz="2400" dirty="0"/>
          </a:p>
          <a:p>
            <a:pPr lvl="1"/>
            <a:r>
              <a:rPr lang="en-GB" sz="2400" b="0" dirty="0" err="1">
                <a:effectLst/>
              </a:rPr>
              <a:t>trace.Start</a:t>
            </a:r>
            <a:r>
              <a:rPr lang="en-GB" sz="2400" b="0" dirty="0">
                <a:effectLst/>
              </a:rPr>
              <a:t>(</a:t>
            </a:r>
            <a:r>
              <a:rPr lang="en-GB" sz="2400" b="0" dirty="0" err="1">
                <a:effectLst/>
              </a:rPr>
              <a:t>traceFile</a:t>
            </a:r>
            <a:r>
              <a:rPr lang="en-GB" sz="2400" b="0" dirty="0">
                <a:effectLst/>
              </a:rPr>
              <a:t>) and </a:t>
            </a:r>
            <a:r>
              <a:rPr lang="en-GB" sz="2400" b="0" dirty="0" err="1">
                <a:effectLst/>
              </a:rPr>
              <a:t>trace.Stop</a:t>
            </a:r>
            <a:r>
              <a:rPr lang="en-GB" sz="2400" b="0" dirty="0">
                <a:effectLst/>
              </a:rPr>
              <a:t>()</a:t>
            </a:r>
          </a:p>
          <a:p>
            <a:endParaRPr lang="en-GB" b="0" dirty="0">
              <a:solidFill>
                <a:srgbClr val="CCCCCC"/>
              </a:solidFill>
              <a:effectLst/>
              <a:latin typeface="Droid Sans Mono"/>
            </a:endParaRPr>
          </a:p>
          <a:p>
            <a:endParaRPr lang="en-GB" dirty="0"/>
          </a:p>
        </p:txBody>
      </p:sp>
      <p:sp>
        <p:nvSpPr>
          <p:cNvPr id="5" name="Title 4">
            <a:extLst>
              <a:ext uri="{FF2B5EF4-FFF2-40B4-BE49-F238E27FC236}">
                <a16:creationId xmlns:a16="http://schemas.microsoft.com/office/drawing/2014/main" id="{B3F83949-3841-3440-1062-804D9395D350}"/>
              </a:ext>
            </a:extLst>
          </p:cNvPr>
          <p:cNvSpPr>
            <a:spLocks noGrp="1"/>
          </p:cNvSpPr>
          <p:nvPr>
            <p:ph type="title"/>
          </p:nvPr>
        </p:nvSpPr>
        <p:spPr/>
        <p:txBody>
          <a:bodyPr/>
          <a:lstStyle/>
          <a:p>
            <a:r>
              <a:rPr lang="en-US" dirty="0"/>
              <a:t>Embedding profile creation (</a:t>
            </a:r>
            <a:r>
              <a:rPr lang="en-US" dirty="0" err="1"/>
              <a:t>cont</a:t>
            </a:r>
            <a:r>
              <a:rPr lang="en-US" dirty="0"/>
              <a:t>)</a:t>
            </a:r>
            <a:endParaRPr lang="en-GB" dirty="0"/>
          </a:p>
        </p:txBody>
      </p:sp>
    </p:spTree>
    <p:extLst>
      <p:ext uri="{BB962C8B-B14F-4D97-AF65-F5344CB8AC3E}">
        <p14:creationId xmlns:p14="http://schemas.microsoft.com/office/powerpoint/2010/main" val="100576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1E7451-6F69-56A4-0CCB-A4A3AA746A39}"/>
              </a:ext>
            </a:extLst>
          </p:cNvPr>
          <p:cNvSpPr>
            <a:spLocks noGrp="1"/>
          </p:cNvSpPr>
          <p:nvPr>
            <p:ph type="ftr" sz="quarter" idx="18"/>
          </p:nvPr>
        </p:nvSpPr>
        <p:spPr/>
        <p:txBody>
          <a:bodyPr/>
          <a:lstStyle/>
          <a:p>
            <a:r>
              <a:rPr lang="en-US"/>
              <a:t>Confidential | Authorized </a:t>
            </a:r>
            <a:endParaRPr lang="en-US" dirty="0"/>
          </a:p>
        </p:txBody>
      </p:sp>
      <p:sp>
        <p:nvSpPr>
          <p:cNvPr id="3" name="Slide Number Placeholder 2">
            <a:extLst>
              <a:ext uri="{FF2B5EF4-FFF2-40B4-BE49-F238E27FC236}">
                <a16:creationId xmlns:a16="http://schemas.microsoft.com/office/drawing/2014/main" id="{E687727A-FFE2-29A6-0D08-F11D01CADEF7}"/>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13</a:t>
            </a:fld>
            <a:endParaRPr lang="en-US" dirty="0"/>
          </a:p>
        </p:txBody>
      </p:sp>
      <p:sp>
        <p:nvSpPr>
          <p:cNvPr id="4" name="Content Placeholder 3">
            <a:extLst>
              <a:ext uri="{FF2B5EF4-FFF2-40B4-BE49-F238E27FC236}">
                <a16:creationId xmlns:a16="http://schemas.microsoft.com/office/drawing/2014/main" id="{80231E20-B7A4-1BA1-DE45-39C57FD626D1}"/>
              </a:ext>
            </a:extLst>
          </p:cNvPr>
          <p:cNvSpPr>
            <a:spLocks noGrp="1"/>
          </p:cNvSpPr>
          <p:nvPr>
            <p:ph idx="1"/>
          </p:nvPr>
        </p:nvSpPr>
        <p:spPr/>
        <p:txBody>
          <a:bodyPr/>
          <a:lstStyle/>
          <a:p>
            <a:r>
              <a:rPr lang="en-GB" sz="2400" b="0" dirty="0">
                <a:effectLst/>
              </a:rPr>
              <a:t>_ "net/http/</a:t>
            </a:r>
            <a:r>
              <a:rPr lang="en-GB" sz="2400" b="0" dirty="0" err="1">
                <a:effectLst/>
              </a:rPr>
              <a:t>pprof</a:t>
            </a:r>
            <a:r>
              <a:rPr lang="en-GB" sz="2400" b="0" dirty="0">
                <a:effectLst/>
              </a:rPr>
              <a:t>“</a:t>
            </a:r>
          </a:p>
          <a:p>
            <a:r>
              <a:rPr lang="en-GB" sz="2400" dirty="0"/>
              <a:t>Add the following code:</a:t>
            </a:r>
            <a:endParaRPr lang="en-GB" sz="2400" b="0" dirty="0">
              <a:effectLst/>
            </a:endParaRPr>
          </a:p>
          <a:p>
            <a:pPr marL="0" indent="0">
              <a:buNone/>
            </a:pPr>
            <a:r>
              <a:rPr lang="pl-PL" sz="2400" b="0" dirty="0">
                <a:effectLst/>
              </a:rPr>
              <a:t>go func() {</a:t>
            </a:r>
          </a:p>
          <a:p>
            <a:pPr marL="0" indent="0">
              <a:buNone/>
            </a:pPr>
            <a:r>
              <a:rPr lang="en-US" sz="2400" dirty="0"/>
              <a:t>	</a:t>
            </a:r>
            <a:r>
              <a:rPr lang="pl-PL" sz="2400" b="0" dirty="0">
                <a:effectLst/>
              </a:rPr>
              <a:t>log.Println(http.ListenAndServe("localhost:6060", nil))</a:t>
            </a:r>
          </a:p>
          <a:p>
            <a:pPr marL="0" indent="0">
              <a:buNone/>
            </a:pPr>
            <a:r>
              <a:rPr lang="pl-PL" sz="2400" b="0" dirty="0">
                <a:effectLst/>
              </a:rPr>
              <a:t>}()</a:t>
            </a:r>
            <a:endParaRPr lang="en-US" sz="2400" b="0" dirty="0">
              <a:effectLst/>
            </a:endParaRPr>
          </a:p>
          <a:p>
            <a:r>
              <a:rPr lang="en-US" sz="2400" dirty="0"/>
              <a:t>Visit </a:t>
            </a:r>
            <a:r>
              <a:rPr lang="en-GB" sz="2400" b="0" dirty="0">
                <a:effectLst/>
              </a:rPr>
              <a:t>http://localhost:6060/debug/pprof/</a:t>
            </a:r>
          </a:p>
        </p:txBody>
      </p:sp>
      <p:sp>
        <p:nvSpPr>
          <p:cNvPr id="5" name="Title 4">
            <a:extLst>
              <a:ext uri="{FF2B5EF4-FFF2-40B4-BE49-F238E27FC236}">
                <a16:creationId xmlns:a16="http://schemas.microsoft.com/office/drawing/2014/main" id="{671474A8-575D-07B1-2C9D-A95113469ECC}"/>
              </a:ext>
            </a:extLst>
          </p:cNvPr>
          <p:cNvSpPr>
            <a:spLocks noGrp="1"/>
          </p:cNvSpPr>
          <p:nvPr>
            <p:ph type="title"/>
          </p:nvPr>
        </p:nvSpPr>
        <p:spPr/>
        <p:txBody>
          <a:bodyPr/>
          <a:lstStyle/>
          <a:p>
            <a:r>
              <a:rPr lang="en-US" dirty="0"/>
              <a:t>Embedding profile endpoint</a:t>
            </a:r>
            <a:endParaRPr lang="en-GB" dirty="0"/>
          </a:p>
        </p:txBody>
      </p:sp>
    </p:spTree>
    <p:extLst>
      <p:ext uri="{BB962C8B-B14F-4D97-AF65-F5344CB8AC3E}">
        <p14:creationId xmlns:p14="http://schemas.microsoft.com/office/powerpoint/2010/main" val="290683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065AFD-52BE-7C06-BEAE-C712A45234CB}"/>
              </a:ext>
            </a:extLst>
          </p:cNvPr>
          <p:cNvSpPr>
            <a:spLocks noGrp="1"/>
          </p:cNvSpPr>
          <p:nvPr>
            <p:ph type="ftr" sz="quarter" idx="18"/>
          </p:nvPr>
        </p:nvSpPr>
        <p:spPr/>
        <p:txBody>
          <a:bodyPr/>
          <a:lstStyle/>
          <a:p>
            <a:r>
              <a:rPr lang="en-US"/>
              <a:t>Confidential | Authorized </a:t>
            </a:r>
            <a:endParaRPr lang="en-US" dirty="0"/>
          </a:p>
        </p:txBody>
      </p:sp>
      <p:sp>
        <p:nvSpPr>
          <p:cNvPr id="3" name="Slide Number Placeholder 2">
            <a:extLst>
              <a:ext uri="{FF2B5EF4-FFF2-40B4-BE49-F238E27FC236}">
                <a16:creationId xmlns:a16="http://schemas.microsoft.com/office/drawing/2014/main" id="{7A9E35F9-C2F1-A92F-05DF-7D3532B86D08}"/>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14</a:t>
            </a:fld>
            <a:endParaRPr lang="en-US" dirty="0"/>
          </a:p>
        </p:txBody>
      </p:sp>
      <p:sp>
        <p:nvSpPr>
          <p:cNvPr id="4" name="Content Placeholder 3">
            <a:extLst>
              <a:ext uri="{FF2B5EF4-FFF2-40B4-BE49-F238E27FC236}">
                <a16:creationId xmlns:a16="http://schemas.microsoft.com/office/drawing/2014/main" id="{326D25FF-C9FD-1D90-9FCD-7EF0D120567D}"/>
              </a:ext>
            </a:extLst>
          </p:cNvPr>
          <p:cNvSpPr>
            <a:spLocks noGrp="1"/>
          </p:cNvSpPr>
          <p:nvPr>
            <p:ph idx="1"/>
          </p:nvPr>
        </p:nvSpPr>
        <p:spPr/>
        <p:txBody>
          <a:bodyPr/>
          <a:lstStyle/>
          <a:p>
            <a:r>
              <a:rPr lang="en-US" sz="2000" dirty="0"/>
              <a:t>Go </a:t>
            </a:r>
            <a:r>
              <a:rPr lang="en-GB" sz="2000" dirty="0"/>
              <a:t>Diagnostics</a:t>
            </a:r>
            <a:r>
              <a:rPr lang="en-US" sz="2000" dirty="0"/>
              <a:t>		</a:t>
            </a:r>
            <a:r>
              <a:rPr lang="en-GB" sz="2000" u="sng" dirty="0">
                <a:solidFill>
                  <a:srgbClr val="0070C0"/>
                </a:solidFill>
                <a:effectLst/>
              </a:rPr>
              <a:t>https://go.dev/doc/diagnostics</a:t>
            </a:r>
            <a:endParaRPr lang="en-GB" sz="2000" dirty="0">
              <a:solidFill>
                <a:srgbClr val="0070C0"/>
              </a:solidFill>
              <a:effectLst/>
            </a:endParaRPr>
          </a:p>
          <a:p>
            <a:r>
              <a:rPr lang="en-GB" sz="2000" dirty="0"/>
              <a:t>Profiling Go Programs	</a:t>
            </a:r>
            <a:r>
              <a:rPr lang="en-GB" sz="2000" dirty="0">
                <a:solidFill>
                  <a:srgbClr val="0070C0"/>
                </a:solidFill>
                <a:hlinkClick r:id="rId4">
                  <a:extLst>
                    <a:ext uri="{A12FA001-AC4F-418D-AE19-62706E023703}">
                      <ahyp:hlinkClr xmlns:ahyp="http://schemas.microsoft.com/office/drawing/2018/hyperlinkcolor" val="tx"/>
                    </a:ext>
                  </a:extLst>
                </a:hlinkClick>
              </a:rPr>
              <a:t>https://go.dev/blog/pprof</a:t>
            </a:r>
            <a:endParaRPr lang="en-GB" sz="2000" dirty="0">
              <a:solidFill>
                <a:srgbClr val="0070C0"/>
              </a:solidFill>
            </a:endParaRPr>
          </a:p>
          <a:p>
            <a:r>
              <a:rPr lang="en-GB" sz="2000" dirty="0">
                <a:effectLst/>
              </a:rPr>
              <a:t>Testing flags		</a:t>
            </a:r>
            <a:r>
              <a:rPr lang="en-GB" sz="2000" dirty="0">
                <a:solidFill>
                  <a:srgbClr val="0070C0"/>
                </a:solidFill>
                <a:effectLst/>
                <a:hlinkClick r:id="rId5">
                  <a:extLst>
                    <a:ext uri="{A12FA001-AC4F-418D-AE19-62706E023703}">
                      <ahyp:hlinkClr xmlns:ahyp="http://schemas.microsoft.com/office/drawing/2018/hyperlinkcolor" val="tx"/>
                    </a:ext>
                  </a:extLst>
                </a:hlinkClick>
              </a:rPr>
              <a:t>https://pkg.go.dev/cmd/go#hdr-Testing_flags</a:t>
            </a:r>
            <a:endParaRPr lang="en-GB" sz="2000" dirty="0">
              <a:solidFill>
                <a:srgbClr val="0070C0"/>
              </a:solidFill>
              <a:effectLst/>
            </a:endParaRPr>
          </a:p>
          <a:p>
            <a:r>
              <a:rPr lang="en-GB" sz="2000" dirty="0"/>
              <a:t>Runtime </a:t>
            </a:r>
            <a:r>
              <a:rPr lang="en-GB" sz="2000" dirty="0" err="1"/>
              <a:t>pprof</a:t>
            </a:r>
            <a:r>
              <a:rPr lang="en-GB" sz="2000" dirty="0"/>
              <a:t>		</a:t>
            </a:r>
            <a:r>
              <a:rPr lang="en-GB" sz="2000" u="sng" dirty="0">
                <a:solidFill>
                  <a:srgbClr val="0070C0"/>
                </a:solidFill>
              </a:rPr>
              <a:t>https://pkg.go.dev/runtime/pprof</a:t>
            </a:r>
          </a:p>
          <a:p>
            <a:r>
              <a:rPr lang="en-GB" sz="2000" dirty="0"/>
              <a:t>Web </a:t>
            </a:r>
            <a:r>
              <a:rPr lang="en-GB" sz="2000" dirty="0" err="1"/>
              <a:t>pprof</a:t>
            </a:r>
            <a:r>
              <a:rPr lang="en-GB" sz="2000" dirty="0"/>
              <a:t>		</a:t>
            </a:r>
            <a:r>
              <a:rPr lang="en-GB" sz="2000" dirty="0">
                <a:solidFill>
                  <a:srgbClr val="0070C0"/>
                </a:solidFill>
                <a:effectLst/>
                <a:hlinkClick r:id="rId6">
                  <a:extLst>
                    <a:ext uri="{A12FA001-AC4F-418D-AE19-62706E023703}">
                      <ahyp:hlinkClr xmlns:ahyp="http://schemas.microsoft.com/office/drawing/2018/hyperlinkcolor" val="tx"/>
                    </a:ext>
                  </a:extLst>
                </a:hlinkClick>
              </a:rPr>
              <a:t>https://pkg.go.dev/net/http/pprof</a:t>
            </a:r>
            <a:endParaRPr lang="en-GB" sz="2000" dirty="0">
              <a:solidFill>
                <a:srgbClr val="0070C0"/>
              </a:solidFill>
              <a:effectLst/>
            </a:endParaRPr>
          </a:p>
          <a:p>
            <a:r>
              <a:rPr lang="en-GB" sz="2000" dirty="0"/>
              <a:t>Go tools (see </a:t>
            </a:r>
            <a:r>
              <a:rPr lang="en-GB" sz="2000" dirty="0" err="1"/>
              <a:t>cmd</a:t>
            </a:r>
            <a:r>
              <a:rPr lang="en-GB" sz="2000" dirty="0"/>
              <a:t>)</a:t>
            </a:r>
            <a:r>
              <a:rPr lang="en-GB" sz="2000" dirty="0">
                <a:solidFill>
                  <a:srgbClr val="0070C0"/>
                </a:solidFill>
              </a:rPr>
              <a:t>	https://pkg.go.dev/golang.org/x/tools</a:t>
            </a:r>
            <a:endParaRPr lang="en-GB" sz="2000" dirty="0">
              <a:solidFill>
                <a:srgbClr val="0070C0"/>
              </a:solidFill>
              <a:effectLst/>
            </a:endParaRPr>
          </a:p>
          <a:p>
            <a:r>
              <a:rPr lang="en-GB" sz="2000" dirty="0">
                <a:effectLst/>
              </a:rPr>
              <a:t>Dave Cheney talk 	</a:t>
            </a:r>
            <a:r>
              <a:rPr lang="en-GB" sz="2000" u="sng" dirty="0">
                <a:solidFill>
                  <a:srgbClr val="0070C0"/>
                </a:solidFill>
                <a:effectLst/>
              </a:rPr>
              <a:t>https://www.youtube.com/watch?v=nok0aYiGiYA</a:t>
            </a:r>
            <a:endParaRPr lang="en-GB" sz="2000" dirty="0">
              <a:solidFill>
                <a:srgbClr val="0070C0"/>
              </a:solidFill>
              <a:effectLst/>
            </a:endParaRPr>
          </a:p>
          <a:p>
            <a:r>
              <a:rPr lang="en-GB" sz="2000" dirty="0">
                <a:effectLst/>
              </a:rPr>
              <a:t>Dave Cheney workshop 	</a:t>
            </a:r>
            <a:r>
              <a:rPr lang="en-GB" sz="2000" u="sng" dirty="0">
                <a:solidFill>
                  <a:srgbClr val="0070C0"/>
                </a:solidFill>
                <a:effectLst/>
              </a:rPr>
              <a:t>https://dave.cheney.net/high-performance-go-workshop/dotgo-paris.html</a:t>
            </a:r>
            <a:endParaRPr lang="en-GB" sz="2000" dirty="0">
              <a:solidFill>
                <a:srgbClr val="0070C0"/>
              </a:solidFill>
              <a:effectLst/>
            </a:endParaRPr>
          </a:p>
          <a:p>
            <a:r>
              <a:rPr lang="en-GB" sz="2000" dirty="0"/>
              <a:t>Brad Fitzpatrick (2015)	</a:t>
            </a:r>
            <a:r>
              <a:rPr lang="en-GB" sz="2000" dirty="0">
                <a:solidFill>
                  <a:srgbClr val="0070C0"/>
                </a:solidFill>
                <a:effectLst/>
                <a:hlinkClick r:id="rId7">
                  <a:extLst>
                    <a:ext uri="{A12FA001-AC4F-418D-AE19-62706E023703}">
                      <ahyp:hlinkClr xmlns:ahyp="http://schemas.microsoft.com/office/drawing/2018/hyperlinkcolor" val="tx"/>
                    </a:ext>
                  </a:extLst>
                </a:hlinkClick>
              </a:rPr>
              <a:t>https://www.youtube.com/watch?v=xxDZuPEgbBU</a:t>
            </a:r>
            <a:endParaRPr lang="en-GB" sz="2000" dirty="0">
              <a:effectLst/>
            </a:endParaRPr>
          </a:p>
          <a:p>
            <a:r>
              <a:rPr lang="en-GB" sz="2000" dirty="0" err="1">
                <a:effectLst/>
              </a:rPr>
              <a:t>DataDog</a:t>
            </a:r>
            <a:r>
              <a:rPr lang="en-GB" sz="2000" dirty="0">
                <a:effectLst/>
              </a:rPr>
              <a:t> 		</a:t>
            </a:r>
            <a:r>
              <a:rPr lang="en-GB" sz="2000" u="sng" dirty="0">
                <a:solidFill>
                  <a:srgbClr val="0070C0"/>
                </a:solidFill>
                <a:effectLst/>
              </a:rPr>
              <a:t>https://github.com/DataDog/go-profiler-notes/blob/main/guide/README.md</a:t>
            </a:r>
            <a:endParaRPr lang="en-GB" sz="2000" dirty="0">
              <a:solidFill>
                <a:srgbClr val="0070C0"/>
              </a:solidFill>
              <a:effectLst/>
            </a:endParaRPr>
          </a:p>
          <a:p>
            <a:r>
              <a:rPr lang="en-GB" sz="2000" dirty="0" err="1">
                <a:effectLst/>
              </a:rPr>
              <a:t>Goland</a:t>
            </a:r>
            <a:r>
              <a:rPr lang="en-GB" sz="2000" dirty="0">
                <a:effectLst/>
              </a:rPr>
              <a:t> (</a:t>
            </a:r>
            <a:r>
              <a:rPr lang="en-GB" sz="2000" dirty="0" err="1">
                <a:effectLst/>
              </a:rPr>
              <a:t>jetbrains</a:t>
            </a:r>
            <a:r>
              <a:rPr lang="en-GB" sz="2000" dirty="0">
                <a:effectLst/>
              </a:rPr>
              <a:t>)	</a:t>
            </a:r>
            <a:r>
              <a:rPr lang="en-GB" sz="2000" dirty="0">
                <a:solidFill>
                  <a:srgbClr val="0070C0"/>
                </a:solidFill>
                <a:effectLst/>
              </a:rPr>
              <a:t>https://blog.jetbrains.com/go/2023/02/02/profiling-go-code-with-goland/</a:t>
            </a:r>
          </a:p>
          <a:p>
            <a:r>
              <a:rPr lang="en-GB" sz="2000" b="0" dirty="0">
                <a:effectLst/>
              </a:rPr>
              <a:t>Older </a:t>
            </a:r>
            <a:r>
              <a:rPr lang="en-GB" sz="2000" b="0" dirty="0" err="1">
                <a:effectLst/>
              </a:rPr>
              <a:t>Goland</a:t>
            </a:r>
            <a:r>
              <a:rPr lang="en-GB" sz="2000" b="0" dirty="0">
                <a:effectLst/>
              </a:rPr>
              <a:t>		</a:t>
            </a:r>
            <a:r>
              <a:rPr lang="en-GB" sz="2000" b="0" u="sng" dirty="0">
                <a:solidFill>
                  <a:srgbClr val="0070C0"/>
                </a:solidFill>
                <a:effectLst/>
              </a:rPr>
              <a:t>https://blog.jetbrains.com/go/2019/04/03/profiling-go-applications-and-tests/</a:t>
            </a:r>
            <a:endParaRPr lang="en-GB" sz="2000" b="0" dirty="0">
              <a:effectLst/>
            </a:endParaRPr>
          </a:p>
          <a:p>
            <a:r>
              <a:rPr lang="en-GB" sz="2000" b="0" dirty="0" err="1">
                <a:effectLst/>
              </a:rPr>
              <a:t>Infoq</a:t>
            </a:r>
            <a:r>
              <a:rPr lang="en-GB" sz="2000" b="0" dirty="0">
                <a:solidFill>
                  <a:srgbClr val="CCCCCC"/>
                </a:solidFill>
                <a:effectLst/>
              </a:rPr>
              <a:t>			</a:t>
            </a:r>
            <a:r>
              <a:rPr lang="en-GB" sz="2000" b="0" dirty="0">
                <a:solidFill>
                  <a:srgbClr val="0070C0"/>
                </a:solidFill>
                <a:effectLst/>
              </a:rPr>
              <a:t>https://www.infoq.com/articles/debugging-go-programs-pprof-trace/</a:t>
            </a:r>
          </a:p>
          <a:p>
            <a:endParaRPr lang="en-GB" dirty="0"/>
          </a:p>
          <a:p>
            <a:endParaRPr lang="en-GB" dirty="0"/>
          </a:p>
        </p:txBody>
      </p:sp>
      <p:sp>
        <p:nvSpPr>
          <p:cNvPr id="5" name="Title 4">
            <a:extLst>
              <a:ext uri="{FF2B5EF4-FFF2-40B4-BE49-F238E27FC236}">
                <a16:creationId xmlns:a16="http://schemas.microsoft.com/office/drawing/2014/main" id="{C0258457-6C1D-A3D9-1C7E-042D4D1DBA20}"/>
              </a:ext>
            </a:extLst>
          </p:cNvPr>
          <p:cNvSpPr>
            <a:spLocks noGrp="1"/>
          </p:cNvSpPr>
          <p:nvPr>
            <p:ph type="title"/>
          </p:nvPr>
        </p:nvSpPr>
        <p:spPr/>
        <p:txBody>
          <a:bodyPr/>
          <a:lstStyle/>
          <a:p>
            <a:r>
              <a:rPr lang="en-US" dirty="0"/>
              <a:t>Resources</a:t>
            </a:r>
            <a:endParaRPr lang="en-GB" dirty="0"/>
          </a:p>
        </p:txBody>
      </p:sp>
    </p:spTree>
    <p:extLst>
      <p:ext uri="{BB962C8B-B14F-4D97-AF65-F5344CB8AC3E}">
        <p14:creationId xmlns:p14="http://schemas.microsoft.com/office/powerpoint/2010/main" val="59416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9DC2B-74F2-9F43-231B-9746932150D3}"/>
              </a:ext>
            </a:extLst>
          </p:cNvPr>
          <p:cNvSpPr>
            <a:spLocks noGrp="1"/>
          </p:cNvSpPr>
          <p:nvPr>
            <p:ph type="ftr" sz="quarter" idx="18"/>
          </p:nvPr>
        </p:nvSpPr>
        <p:spPr/>
        <p:txBody>
          <a:bodyPr/>
          <a:lstStyle/>
          <a:p>
            <a:r>
              <a:rPr lang="en-US"/>
              <a:t>Confidential | Authorized </a:t>
            </a:r>
            <a:endParaRPr lang="en-US" dirty="0"/>
          </a:p>
        </p:txBody>
      </p:sp>
      <p:sp>
        <p:nvSpPr>
          <p:cNvPr id="3" name="Slide Number Placeholder 2">
            <a:extLst>
              <a:ext uri="{FF2B5EF4-FFF2-40B4-BE49-F238E27FC236}">
                <a16:creationId xmlns:a16="http://schemas.microsoft.com/office/drawing/2014/main" id="{9DE39B4E-8364-7886-9F43-7DBCB2E24746}"/>
              </a:ext>
            </a:extLst>
          </p:cNvPr>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15</a:t>
            </a:fld>
            <a:endParaRPr lang="en-US" dirty="0"/>
          </a:p>
        </p:txBody>
      </p:sp>
      <p:sp>
        <p:nvSpPr>
          <p:cNvPr id="4" name="Content Placeholder 3">
            <a:extLst>
              <a:ext uri="{FF2B5EF4-FFF2-40B4-BE49-F238E27FC236}">
                <a16:creationId xmlns:a16="http://schemas.microsoft.com/office/drawing/2014/main" id="{67EB23C2-21C5-D385-6A1D-1C3968812C46}"/>
              </a:ext>
            </a:extLst>
          </p:cNvPr>
          <p:cNvSpPr>
            <a:spLocks noGrp="1"/>
          </p:cNvSpPr>
          <p:nvPr>
            <p:ph idx="1"/>
          </p:nvPr>
        </p:nvSpPr>
        <p:spPr/>
        <p:txBody>
          <a:bodyPr/>
          <a:lstStyle/>
          <a:p>
            <a:r>
              <a:rPr lang="en-US" sz="2400" dirty="0"/>
              <a:t>Visit </a:t>
            </a:r>
            <a:r>
              <a:rPr lang="en-US" sz="2400" dirty="0">
                <a:hlinkClick r:id="rId3"/>
              </a:rPr>
              <a:t>https://github.com/stephen-totty-hpe/profiling</a:t>
            </a:r>
            <a:endParaRPr lang="en-US" sz="2400" dirty="0"/>
          </a:p>
          <a:p>
            <a:pPr lvl="1"/>
            <a:r>
              <a:rPr lang="en-US" sz="2400" dirty="0"/>
              <a:t>Code samples</a:t>
            </a:r>
          </a:p>
          <a:p>
            <a:pPr lvl="1"/>
            <a:r>
              <a:rPr lang="en-US" sz="2400" dirty="0"/>
              <a:t>This presentation</a:t>
            </a:r>
          </a:p>
          <a:p>
            <a:endParaRPr lang="en-GB" dirty="0"/>
          </a:p>
        </p:txBody>
      </p:sp>
      <p:sp>
        <p:nvSpPr>
          <p:cNvPr id="5" name="Title 4">
            <a:extLst>
              <a:ext uri="{FF2B5EF4-FFF2-40B4-BE49-F238E27FC236}">
                <a16:creationId xmlns:a16="http://schemas.microsoft.com/office/drawing/2014/main" id="{D4D61549-9AF9-54CD-BFB3-D48449D0D0C0}"/>
              </a:ext>
            </a:extLst>
          </p:cNvPr>
          <p:cNvSpPr>
            <a:spLocks noGrp="1"/>
          </p:cNvSpPr>
          <p:nvPr>
            <p:ph type="title"/>
          </p:nvPr>
        </p:nvSpPr>
        <p:spPr/>
        <p:txBody>
          <a:bodyPr/>
          <a:lstStyle/>
          <a:p>
            <a:r>
              <a:rPr lang="en-US" dirty="0"/>
              <a:t>My repo</a:t>
            </a:r>
            <a:endParaRPr lang="en-GB" dirty="0"/>
          </a:p>
        </p:txBody>
      </p:sp>
    </p:spTree>
    <p:extLst>
      <p:ext uri="{BB962C8B-B14F-4D97-AF65-F5344CB8AC3E}">
        <p14:creationId xmlns:p14="http://schemas.microsoft.com/office/powerpoint/2010/main" val="346648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AE94DB59-2993-41B8-AA2D-A95E6BF6DDA3}"/>
              </a:ext>
            </a:extLst>
          </p:cNvPr>
          <p:cNvSpPr>
            <a:spLocks noGrp="1"/>
          </p:cNvSpPr>
          <p:nvPr>
            <p:ph type="body" sz="quarter" idx="13"/>
          </p:nvPr>
        </p:nvSpPr>
        <p:spPr/>
        <p:txBody>
          <a:bodyPr/>
          <a:lstStyle/>
          <a:p>
            <a:endParaRPr lang="en-US" dirty="0"/>
          </a:p>
        </p:txBody>
      </p:sp>
      <p:sp>
        <p:nvSpPr>
          <p:cNvPr id="3" name="Title">
            <a:extLst>
              <a:ext uri="{FF2B5EF4-FFF2-40B4-BE49-F238E27FC236}">
                <a16:creationId xmlns:a16="http://schemas.microsoft.com/office/drawing/2014/main" id="{3817C569-99BE-4C61-8DBB-67B2DD76189C}"/>
              </a:ext>
            </a:extLst>
          </p:cNvPr>
          <p:cNvSpPr>
            <a:spLocks noGrp="1"/>
          </p:cNvSpPr>
          <p:nvPr>
            <p:ph type="title"/>
          </p:nvPr>
        </p:nvSpPr>
        <p:spPr>
          <a:xfrm>
            <a:off x="284749" y="521016"/>
            <a:ext cx="6195700" cy="2828660"/>
          </a:xfrm>
        </p:spPr>
        <p:txBody>
          <a:bodyPr/>
          <a:lstStyle/>
          <a:p>
            <a:r>
              <a:rPr lang="en-US" dirty="0"/>
              <a:t>Questions</a:t>
            </a:r>
          </a:p>
        </p:txBody>
      </p:sp>
      <p:sp>
        <p:nvSpPr>
          <p:cNvPr id="4" name="Footer Placeholder">
            <a:extLst>
              <a:ext uri="{FF2B5EF4-FFF2-40B4-BE49-F238E27FC236}">
                <a16:creationId xmlns:a16="http://schemas.microsoft.com/office/drawing/2014/main" id="{123718AE-1ECF-495D-9D8E-83CBCF47E8AB}"/>
              </a:ext>
            </a:extLst>
          </p:cNvPr>
          <p:cNvSpPr>
            <a:spLocks noGrp="1"/>
          </p:cNvSpPr>
          <p:nvPr>
            <p:ph type="ftr" sz="quarter" idx="3"/>
          </p:nvPr>
        </p:nvSpPr>
        <p:spPr>
          <a:xfrm>
            <a:off x="4374720" y="5923546"/>
            <a:ext cx="7481160" cy="411581"/>
          </a:xfrm>
        </p:spPr>
        <p:txBody>
          <a:bodyPr/>
          <a:lstStyle/>
          <a:p>
            <a:r>
              <a:rPr lang="en-US" dirty="0"/>
              <a:t>Confidential | Authorized </a:t>
            </a:r>
          </a:p>
        </p:txBody>
      </p:sp>
    </p:spTree>
    <p:extLst>
      <p:ext uri="{BB962C8B-B14F-4D97-AF65-F5344CB8AC3E}">
        <p14:creationId xmlns:p14="http://schemas.microsoft.com/office/powerpoint/2010/main" val="144778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AE94DB59-2993-41B8-AA2D-A95E6BF6DDA3}"/>
              </a:ext>
            </a:extLst>
          </p:cNvPr>
          <p:cNvSpPr>
            <a:spLocks noGrp="1"/>
          </p:cNvSpPr>
          <p:nvPr>
            <p:ph type="body" sz="quarter" idx="13"/>
          </p:nvPr>
        </p:nvSpPr>
        <p:spPr/>
        <p:txBody>
          <a:bodyPr/>
          <a:lstStyle/>
          <a:p>
            <a:endParaRPr lang="en-US" dirty="0"/>
          </a:p>
        </p:txBody>
      </p:sp>
      <p:sp>
        <p:nvSpPr>
          <p:cNvPr id="3" name="Title">
            <a:extLst>
              <a:ext uri="{FF2B5EF4-FFF2-40B4-BE49-F238E27FC236}">
                <a16:creationId xmlns:a16="http://schemas.microsoft.com/office/drawing/2014/main" id="{3817C569-99BE-4C61-8DBB-67B2DD76189C}"/>
              </a:ext>
            </a:extLst>
          </p:cNvPr>
          <p:cNvSpPr>
            <a:spLocks noGrp="1"/>
          </p:cNvSpPr>
          <p:nvPr>
            <p:ph type="title"/>
          </p:nvPr>
        </p:nvSpPr>
        <p:spPr>
          <a:xfrm>
            <a:off x="284749" y="521016"/>
            <a:ext cx="6195700" cy="2828660"/>
          </a:xfrm>
        </p:spPr>
        <p:txBody>
          <a:bodyPr/>
          <a:lstStyle/>
          <a:p>
            <a:r>
              <a:rPr lang="en-US" dirty="0"/>
              <a:t>Thank you</a:t>
            </a:r>
          </a:p>
        </p:txBody>
      </p:sp>
      <p:sp>
        <p:nvSpPr>
          <p:cNvPr id="4" name="Footer Placeholder">
            <a:extLst>
              <a:ext uri="{FF2B5EF4-FFF2-40B4-BE49-F238E27FC236}">
                <a16:creationId xmlns:a16="http://schemas.microsoft.com/office/drawing/2014/main" id="{123718AE-1ECF-495D-9D8E-83CBCF47E8AB}"/>
              </a:ext>
            </a:extLst>
          </p:cNvPr>
          <p:cNvSpPr>
            <a:spLocks noGrp="1"/>
          </p:cNvSpPr>
          <p:nvPr>
            <p:ph type="ftr" sz="quarter" idx="3"/>
          </p:nvPr>
        </p:nvSpPr>
        <p:spPr>
          <a:xfrm>
            <a:off x="4374720" y="5923546"/>
            <a:ext cx="7481160" cy="411581"/>
          </a:xfrm>
        </p:spPr>
        <p:txBody>
          <a:bodyPr/>
          <a:lstStyle/>
          <a:p>
            <a:r>
              <a:rPr lang="en-US" dirty="0"/>
              <a:t>Confidential | Authorized </a:t>
            </a:r>
          </a:p>
        </p:txBody>
      </p:sp>
    </p:spTree>
    <p:extLst>
      <p:ext uri="{BB962C8B-B14F-4D97-AF65-F5344CB8AC3E}">
        <p14:creationId xmlns:p14="http://schemas.microsoft.com/office/powerpoint/2010/main" val="196233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a:xfrm>
            <a:off x="3721696" y="6129337"/>
            <a:ext cx="7481160" cy="411581"/>
          </a:xfrm>
        </p:spPr>
        <p:txBody>
          <a:bodyPr/>
          <a:lstStyle/>
          <a:p>
            <a:r>
              <a:rPr lang="en-US" dirty="0"/>
              <a:t>Confidential | Authorized </a:t>
            </a:r>
          </a:p>
        </p:txBody>
      </p:sp>
      <p:sp>
        <p:nvSpPr>
          <p:cNvPr id="22" name="Content Placeholder 21">
            <a:extLst>
              <a:ext uri="{FF2B5EF4-FFF2-40B4-BE49-F238E27FC236}">
                <a16:creationId xmlns:a16="http://schemas.microsoft.com/office/drawing/2014/main" id="{0D133FAF-811B-408A-B501-743027382189}"/>
              </a:ext>
            </a:extLst>
          </p:cNvPr>
          <p:cNvSpPr>
            <a:spLocks noGrp="1"/>
          </p:cNvSpPr>
          <p:nvPr>
            <p:ph idx="1"/>
          </p:nvPr>
        </p:nvSpPr>
        <p:spPr/>
        <p:txBody>
          <a:bodyPr/>
          <a:lstStyle/>
          <a:p>
            <a:r>
              <a:rPr lang="en-US" sz="2800" dirty="0"/>
              <a:t>How do we know we have performance problems?</a:t>
            </a:r>
          </a:p>
          <a:p>
            <a:r>
              <a:rPr lang="en-US" sz="2800" dirty="0"/>
              <a:t>What sort of performance problems should we investigating?</a:t>
            </a:r>
          </a:p>
          <a:p>
            <a:r>
              <a:rPr lang="en-US" sz="2800" dirty="0"/>
              <a:t>How do we know if the performance is good enough?</a:t>
            </a:r>
          </a:p>
          <a:p>
            <a:r>
              <a:rPr lang="en-US" sz="2800" dirty="0"/>
              <a:t>What if everything runs fine locally, but has problems when deployed?</a:t>
            </a:r>
          </a:p>
          <a:p>
            <a:r>
              <a:rPr lang="en-US" sz="2800" dirty="0"/>
              <a:t>What if the problem only happens at scale?</a:t>
            </a:r>
          </a:p>
          <a:p>
            <a:r>
              <a:rPr lang="en-US" sz="2800" dirty="0"/>
              <a:t>How often do we investigate performance?</a:t>
            </a:r>
          </a:p>
          <a:p>
            <a:endParaRPr lang="en-US" sz="2800" dirty="0"/>
          </a:p>
          <a:p>
            <a:pPr marL="0" indent="0">
              <a:buNone/>
            </a:pPr>
            <a:endParaRPr lang="en-US" sz="2800" dirty="0"/>
          </a:p>
          <a:p>
            <a:endParaRPr lang="en-US" dirty="0"/>
          </a:p>
        </p:txBody>
      </p:sp>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r>
              <a:rPr lang="en-US" dirty="0"/>
              <a:t>Profiling questions</a:t>
            </a:r>
          </a:p>
        </p:txBody>
      </p:sp>
      <p:sp>
        <p:nvSpPr>
          <p:cNvPr id="23" name="Slide Number Placeholder 22">
            <a:extLst>
              <a:ext uri="{FF2B5EF4-FFF2-40B4-BE49-F238E27FC236}">
                <a16:creationId xmlns:a16="http://schemas.microsoft.com/office/drawing/2014/main" id="{14BDFB80-76C4-4709-BEEA-BD3B9CF1165E}"/>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2</a:t>
            </a:fld>
            <a:endParaRPr lang="en-US" dirty="0"/>
          </a:p>
        </p:txBody>
      </p:sp>
    </p:spTree>
    <p:extLst>
      <p:ext uri="{BB962C8B-B14F-4D97-AF65-F5344CB8AC3E}">
        <p14:creationId xmlns:p14="http://schemas.microsoft.com/office/powerpoint/2010/main" val="294489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a:xfrm>
            <a:off x="3721696" y="6129337"/>
            <a:ext cx="7481160" cy="411581"/>
          </a:xfrm>
        </p:spPr>
        <p:txBody>
          <a:bodyPr/>
          <a:lstStyle/>
          <a:p>
            <a:r>
              <a:rPr lang="en-US" dirty="0"/>
              <a:t>Confidential | Authorized </a:t>
            </a:r>
          </a:p>
        </p:txBody>
      </p:sp>
      <p:sp>
        <p:nvSpPr>
          <p:cNvPr id="22" name="Content Placeholder 21">
            <a:extLst>
              <a:ext uri="{FF2B5EF4-FFF2-40B4-BE49-F238E27FC236}">
                <a16:creationId xmlns:a16="http://schemas.microsoft.com/office/drawing/2014/main" id="{0D133FAF-811B-408A-B501-743027382189}"/>
              </a:ext>
            </a:extLst>
          </p:cNvPr>
          <p:cNvSpPr>
            <a:spLocks noGrp="1"/>
          </p:cNvSpPr>
          <p:nvPr>
            <p:ph idx="1"/>
          </p:nvPr>
        </p:nvSpPr>
        <p:spPr/>
        <p:txBody>
          <a:bodyPr/>
          <a:lstStyle/>
          <a:p>
            <a:r>
              <a:rPr lang="en-US" dirty="0"/>
              <a:t>What is profiling?</a:t>
            </a:r>
          </a:p>
          <a:p>
            <a:pPr marL="0" indent="0">
              <a:buNone/>
            </a:pPr>
            <a:endParaRPr lang="en-US" dirty="0"/>
          </a:p>
          <a:p>
            <a:pPr marL="0" indent="0">
              <a:buNone/>
            </a:pPr>
            <a:r>
              <a:rPr lang="en-US" dirty="0"/>
              <a:t>In </a:t>
            </a:r>
            <a:r>
              <a:rPr lang="en-US" dirty="0">
                <a:hlinkClick r:id="rId3" tooltip="Software engineering"/>
              </a:rPr>
              <a:t>software engineering</a:t>
            </a:r>
            <a:r>
              <a:rPr lang="en-US" dirty="0"/>
              <a:t>, </a:t>
            </a:r>
            <a:r>
              <a:rPr lang="en-US" b="1" dirty="0"/>
              <a:t>profiling</a:t>
            </a:r>
            <a:r>
              <a:rPr lang="en-US" dirty="0"/>
              <a:t> ("program profiling", "software profiling") is a form of </a:t>
            </a:r>
            <a:r>
              <a:rPr lang="en-US" dirty="0">
                <a:hlinkClick r:id="rId4" tooltip="Dynamic program analysis"/>
              </a:rPr>
              <a:t>dynamic program analysis</a:t>
            </a:r>
            <a:r>
              <a:rPr lang="en-US" dirty="0"/>
              <a:t> that measures, for example, the space (memory) or time </a:t>
            </a:r>
            <a:r>
              <a:rPr lang="en-US" dirty="0">
                <a:hlinkClick r:id="rId5" tooltip="Computational complexity theory"/>
              </a:rPr>
              <a:t>complexity of a program</a:t>
            </a:r>
            <a:r>
              <a:rPr lang="en-US" dirty="0"/>
              <a:t>, the </a:t>
            </a:r>
            <a:r>
              <a:rPr lang="en-US" dirty="0">
                <a:hlinkClick r:id="rId6" tooltip="Instruction set simulator"/>
              </a:rPr>
              <a:t>usage of particular instructions</a:t>
            </a:r>
            <a:r>
              <a:rPr lang="en-US" dirty="0"/>
              <a:t>, or the frequency and duration of function calls. Most commonly, profiling information serves to aid </a:t>
            </a:r>
            <a:r>
              <a:rPr lang="en-US" dirty="0">
                <a:hlinkClick r:id="rId7" tooltip="Program optimization"/>
              </a:rPr>
              <a:t>program optimization</a:t>
            </a:r>
            <a:r>
              <a:rPr lang="en-US" dirty="0"/>
              <a:t>, and more specifically, </a:t>
            </a:r>
            <a:r>
              <a:rPr lang="en-US" dirty="0">
                <a:hlinkClick r:id="rId8" tooltip="Performance engineering"/>
              </a:rPr>
              <a:t>performance engineering</a:t>
            </a:r>
            <a:r>
              <a:rPr lang="en-US" dirty="0"/>
              <a:t>. </a:t>
            </a:r>
          </a:p>
          <a:p>
            <a:pPr marL="0" indent="0">
              <a:buNone/>
            </a:pPr>
            <a:endParaRPr lang="en-US" dirty="0"/>
          </a:p>
          <a:p>
            <a:pPr marL="0" indent="0">
              <a:buNone/>
            </a:pPr>
            <a:r>
              <a:rPr lang="en-US" dirty="0"/>
              <a:t>Profiling is achieved by </a:t>
            </a:r>
            <a:r>
              <a:rPr lang="en-US" dirty="0">
                <a:hlinkClick r:id="rId9" tooltip="Instrumentation (computer programming)"/>
              </a:rPr>
              <a:t>instrumenting</a:t>
            </a:r>
            <a:r>
              <a:rPr lang="en-US" dirty="0"/>
              <a:t> either the program </a:t>
            </a:r>
            <a:r>
              <a:rPr lang="en-US" dirty="0">
                <a:hlinkClick r:id="rId10" tooltip="Source code"/>
              </a:rPr>
              <a:t>source code</a:t>
            </a:r>
            <a:r>
              <a:rPr lang="en-US" dirty="0"/>
              <a:t> or its binary executable form using a tool called a </a:t>
            </a:r>
            <a:r>
              <a:rPr lang="en-US" i="1" dirty="0"/>
              <a:t>profiler</a:t>
            </a:r>
            <a:r>
              <a:rPr lang="en-US" dirty="0"/>
              <a:t> (or </a:t>
            </a:r>
            <a:r>
              <a:rPr lang="en-US" i="1" dirty="0"/>
              <a:t>code profiler</a:t>
            </a:r>
            <a:r>
              <a:rPr lang="en-US" dirty="0"/>
              <a:t>). Profilers may use a number of different techniques, such as event-based, statistical, instrumented, and simulation methods. </a:t>
            </a:r>
          </a:p>
          <a:p>
            <a:endParaRPr lang="en-US" dirty="0"/>
          </a:p>
        </p:txBody>
      </p:sp>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r>
              <a:rPr lang="en-US" dirty="0"/>
              <a:t>Profiling questions</a:t>
            </a:r>
          </a:p>
        </p:txBody>
      </p:sp>
      <p:sp>
        <p:nvSpPr>
          <p:cNvPr id="23" name="Slide Number Placeholder 22">
            <a:extLst>
              <a:ext uri="{FF2B5EF4-FFF2-40B4-BE49-F238E27FC236}">
                <a16:creationId xmlns:a16="http://schemas.microsoft.com/office/drawing/2014/main" id="{14BDFB80-76C4-4709-BEEA-BD3B9CF1165E}"/>
              </a:ext>
            </a:extLst>
          </p:cNvPr>
          <p:cNvSpPr>
            <a:spLocks noGrp="1"/>
          </p:cNvSpPr>
          <p:nvPr>
            <p:ph type="sldNum" sz="quarter" idx="19"/>
          </p:nvPr>
        </p:nvSpPr>
        <p:spPr/>
        <p:txBody>
          <a:bodyPr/>
          <a:lstStyle/>
          <a:p>
            <a:pPr defTabSz="1088421">
              <a:buFontTx/>
              <a:buBlip>
                <a:blip r:embed="rId11"/>
              </a:buBlip>
            </a:pPr>
            <a:fld id="{104FC826-72BB-4AF1-BA01-A94F7396A7DC}" type="slidenum">
              <a:rPr lang="en-US" smtClean="0"/>
              <a:pPr defTabSz="1088421">
                <a:buFontTx/>
                <a:buBlip>
                  <a:blip r:embed="rId11"/>
                </a:buBlip>
              </a:pPr>
              <a:t>3</a:t>
            </a:fld>
            <a:endParaRPr lang="en-US" dirty="0"/>
          </a:p>
        </p:txBody>
      </p:sp>
    </p:spTree>
    <p:extLst>
      <p:ext uri="{BB962C8B-B14F-4D97-AF65-F5344CB8AC3E}">
        <p14:creationId xmlns:p14="http://schemas.microsoft.com/office/powerpoint/2010/main" val="22278948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a:xfrm>
            <a:off x="3721696" y="6129337"/>
            <a:ext cx="7481160" cy="411581"/>
          </a:xfrm>
        </p:spPr>
        <p:txBody>
          <a:bodyPr/>
          <a:lstStyle/>
          <a:p>
            <a:r>
              <a:rPr lang="en-US" dirty="0"/>
              <a:t>Confidential | Authorized </a:t>
            </a:r>
          </a:p>
        </p:txBody>
      </p:sp>
      <p:sp>
        <p:nvSpPr>
          <p:cNvPr id="22" name="Content Placeholder 21">
            <a:extLst>
              <a:ext uri="{FF2B5EF4-FFF2-40B4-BE49-F238E27FC236}">
                <a16:creationId xmlns:a16="http://schemas.microsoft.com/office/drawing/2014/main" id="{0D133FAF-811B-408A-B501-743027382189}"/>
              </a:ext>
            </a:extLst>
          </p:cNvPr>
          <p:cNvSpPr>
            <a:spLocks noGrp="1"/>
          </p:cNvSpPr>
          <p:nvPr>
            <p:ph idx="1"/>
          </p:nvPr>
        </p:nvSpPr>
        <p:spPr/>
        <p:txBody>
          <a:bodyPr/>
          <a:lstStyle/>
          <a:p>
            <a:pPr marL="0" indent="0">
              <a:buNone/>
            </a:pPr>
            <a:r>
              <a:rPr lang="en-US" sz="2800" dirty="0"/>
              <a:t>Which technique you use depends on what access you have to the source code or executable.</a:t>
            </a:r>
          </a:p>
          <a:p>
            <a:pPr marL="0" indent="0">
              <a:buNone/>
            </a:pPr>
            <a:r>
              <a:rPr lang="en-US" sz="2800" dirty="0"/>
              <a:t>It also depends on what tools are available.</a:t>
            </a:r>
          </a:p>
          <a:p>
            <a:pPr marL="0" indent="0">
              <a:buNone/>
            </a:pPr>
            <a:endParaRPr lang="en-US" sz="2800" dirty="0"/>
          </a:p>
          <a:p>
            <a:pPr marL="0" indent="0">
              <a:buNone/>
            </a:pPr>
            <a:r>
              <a:rPr lang="en-US" sz="2800" dirty="0"/>
              <a:t>For instance, running locally, you can use any tool you like: </a:t>
            </a:r>
          </a:p>
          <a:p>
            <a:endParaRPr lang="en-US" sz="2800" dirty="0"/>
          </a:p>
          <a:p>
            <a:r>
              <a:rPr lang="en-US" sz="2800" dirty="0"/>
              <a:t>Profiling during testing</a:t>
            </a:r>
          </a:p>
          <a:p>
            <a:r>
              <a:rPr lang="en-US" sz="2800" dirty="0"/>
              <a:t>Profiling with </a:t>
            </a:r>
            <a:r>
              <a:rPr lang="en-US" sz="2800" dirty="0" err="1"/>
              <a:t>GoLand</a:t>
            </a:r>
            <a:endParaRPr lang="en-US" sz="2800" dirty="0"/>
          </a:p>
          <a:p>
            <a:r>
              <a:rPr lang="en-US" sz="2800" dirty="0"/>
              <a:t>Profiling running code by storing profiles</a:t>
            </a:r>
          </a:p>
          <a:p>
            <a:r>
              <a:rPr lang="en-US" sz="2800" dirty="0"/>
              <a:t>Profiling running code with HTTP handler</a:t>
            </a:r>
          </a:p>
          <a:p>
            <a:endParaRPr lang="en-US" dirty="0"/>
          </a:p>
        </p:txBody>
      </p:sp>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r>
              <a:rPr lang="en-US" dirty="0"/>
              <a:t>Techniques locally</a:t>
            </a:r>
          </a:p>
        </p:txBody>
      </p:sp>
      <p:sp>
        <p:nvSpPr>
          <p:cNvPr id="23" name="Slide Number Placeholder 22">
            <a:extLst>
              <a:ext uri="{FF2B5EF4-FFF2-40B4-BE49-F238E27FC236}">
                <a16:creationId xmlns:a16="http://schemas.microsoft.com/office/drawing/2014/main" id="{14BDFB80-76C4-4709-BEEA-BD3B9CF1165E}"/>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4</a:t>
            </a:fld>
            <a:endParaRPr lang="en-US" dirty="0"/>
          </a:p>
        </p:txBody>
      </p:sp>
    </p:spTree>
    <p:extLst>
      <p:ext uri="{BB962C8B-B14F-4D97-AF65-F5344CB8AC3E}">
        <p14:creationId xmlns:p14="http://schemas.microsoft.com/office/powerpoint/2010/main" val="1896763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633A8-2E2B-7E69-503F-F70C1DDA9EAD}"/>
              </a:ext>
            </a:extLst>
          </p:cNvPr>
          <p:cNvSpPr>
            <a:spLocks noGrp="1"/>
          </p:cNvSpPr>
          <p:nvPr>
            <p:ph type="ftr" sz="quarter" idx="18"/>
          </p:nvPr>
        </p:nvSpPr>
        <p:spPr/>
        <p:txBody>
          <a:bodyPr/>
          <a:lstStyle/>
          <a:p>
            <a:r>
              <a:rPr lang="en-US" dirty="0"/>
              <a:t>Confidential | Authorized </a:t>
            </a:r>
          </a:p>
        </p:txBody>
      </p:sp>
      <p:sp>
        <p:nvSpPr>
          <p:cNvPr id="3" name="Slide Number Placeholder 2">
            <a:extLst>
              <a:ext uri="{FF2B5EF4-FFF2-40B4-BE49-F238E27FC236}">
                <a16:creationId xmlns:a16="http://schemas.microsoft.com/office/drawing/2014/main" id="{EBF89B14-BBDD-CF46-313F-812B73BCB537}"/>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5</a:t>
            </a:fld>
            <a:endParaRPr lang="en-US" dirty="0"/>
          </a:p>
        </p:txBody>
      </p:sp>
      <p:sp>
        <p:nvSpPr>
          <p:cNvPr id="4" name="Content Placeholder 3">
            <a:extLst>
              <a:ext uri="{FF2B5EF4-FFF2-40B4-BE49-F238E27FC236}">
                <a16:creationId xmlns:a16="http://schemas.microsoft.com/office/drawing/2014/main" id="{7E0969A9-E977-0B69-CBD2-2FC64D9E576F}"/>
              </a:ext>
            </a:extLst>
          </p:cNvPr>
          <p:cNvSpPr>
            <a:spLocks noGrp="1"/>
          </p:cNvSpPr>
          <p:nvPr>
            <p:ph idx="1"/>
          </p:nvPr>
        </p:nvSpPr>
        <p:spPr/>
        <p:txBody>
          <a:bodyPr/>
          <a:lstStyle/>
          <a:p>
            <a:pPr marL="0" indent="0">
              <a:buNone/>
            </a:pPr>
            <a:r>
              <a:rPr lang="en-US" sz="2800" dirty="0"/>
              <a:t>It gets a little trickier when running on a deployed QA system.</a:t>
            </a:r>
          </a:p>
          <a:p>
            <a:pPr marL="0" indent="0">
              <a:buNone/>
            </a:pPr>
            <a:endParaRPr lang="en-US" sz="2800" dirty="0"/>
          </a:p>
          <a:p>
            <a:pPr marL="0" indent="0">
              <a:buNone/>
            </a:pPr>
            <a:r>
              <a:rPr lang="en-US" sz="2800" dirty="0"/>
              <a:t>You don’t have direct access to the source code.</a:t>
            </a:r>
          </a:p>
          <a:p>
            <a:pPr marL="0" indent="0">
              <a:buNone/>
            </a:pPr>
            <a:r>
              <a:rPr lang="en-US" sz="2800" dirty="0"/>
              <a:t>You probably have only a limited set of tools.  </a:t>
            </a:r>
          </a:p>
          <a:p>
            <a:pPr marL="0" indent="0">
              <a:buNone/>
            </a:pPr>
            <a:r>
              <a:rPr lang="en-US" sz="2800" dirty="0"/>
              <a:t>Even worse, it is running inside of Kubernetes!</a:t>
            </a:r>
          </a:p>
          <a:p>
            <a:endParaRPr lang="en-US" sz="2800" dirty="0"/>
          </a:p>
          <a:p>
            <a:r>
              <a:rPr lang="en-US" sz="2800" dirty="0"/>
              <a:t>Profiling running code by storing profiles (If you can even store them)</a:t>
            </a:r>
          </a:p>
          <a:p>
            <a:r>
              <a:rPr lang="en-US" sz="2800" dirty="0"/>
              <a:t>Profiling running code with HTTP handler</a:t>
            </a:r>
          </a:p>
          <a:p>
            <a:endParaRPr lang="en-GB" dirty="0"/>
          </a:p>
        </p:txBody>
      </p:sp>
      <p:sp>
        <p:nvSpPr>
          <p:cNvPr id="5" name="Title 4">
            <a:extLst>
              <a:ext uri="{FF2B5EF4-FFF2-40B4-BE49-F238E27FC236}">
                <a16:creationId xmlns:a16="http://schemas.microsoft.com/office/drawing/2014/main" id="{9809B16A-22DE-6D1F-6422-84C5B88BE31C}"/>
              </a:ext>
            </a:extLst>
          </p:cNvPr>
          <p:cNvSpPr>
            <a:spLocks noGrp="1"/>
          </p:cNvSpPr>
          <p:nvPr>
            <p:ph type="title"/>
          </p:nvPr>
        </p:nvSpPr>
        <p:spPr/>
        <p:txBody>
          <a:bodyPr/>
          <a:lstStyle/>
          <a:p>
            <a:r>
              <a:rPr lang="en-US" dirty="0"/>
              <a:t>Techniques on a QA system</a:t>
            </a:r>
            <a:endParaRPr lang="en-GB" dirty="0"/>
          </a:p>
        </p:txBody>
      </p:sp>
    </p:spTree>
    <p:extLst>
      <p:ext uri="{BB962C8B-B14F-4D97-AF65-F5344CB8AC3E}">
        <p14:creationId xmlns:p14="http://schemas.microsoft.com/office/powerpoint/2010/main" val="92924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3B36A9-E47C-23E3-65EA-1DE7F11B1276}"/>
              </a:ext>
            </a:extLst>
          </p:cNvPr>
          <p:cNvSpPr>
            <a:spLocks noGrp="1"/>
          </p:cNvSpPr>
          <p:nvPr>
            <p:ph type="ftr" sz="quarter" idx="18"/>
          </p:nvPr>
        </p:nvSpPr>
        <p:spPr/>
        <p:txBody>
          <a:bodyPr/>
          <a:lstStyle/>
          <a:p>
            <a:r>
              <a:rPr lang="en-US" dirty="0"/>
              <a:t>Confidential | Authorized </a:t>
            </a:r>
          </a:p>
        </p:txBody>
      </p:sp>
      <p:sp>
        <p:nvSpPr>
          <p:cNvPr id="3" name="Slide Number Placeholder 2">
            <a:extLst>
              <a:ext uri="{FF2B5EF4-FFF2-40B4-BE49-F238E27FC236}">
                <a16:creationId xmlns:a16="http://schemas.microsoft.com/office/drawing/2014/main" id="{C2887F8F-13EC-D148-46C9-2C1C99941936}"/>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6</a:t>
            </a:fld>
            <a:endParaRPr lang="en-US" dirty="0"/>
          </a:p>
        </p:txBody>
      </p:sp>
      <p:sp>
        <p:nvSpPr>
          <p:cNvPr id="4" name="Content Placeholder 3">
            <a:extLst>
              <a:ext uri="{FF2B5EF4-FFF2-40B4-BE49-F238E27FC236}">
                <a16:creationId xmlns:a16="http://schemas.microsoft.com/office/drawing/2014/main" id="{FA22FABA-9C64-F0DD-4312-643FF413D14C}"/>
              </a:ext>
            </a:extLst>
          </p:cNvPr>
          <p:cNvSpPr>
            <a:spLocks noGrp="1"/>
          </p:cNvSpPr>
          <p:nvPr>
            <p:ph idx="1"/>
          </p:nvPr>
        </p:nvSpPr>
        <p:spPr/>
        <p:txBody>
          <a:bodyPr>
            <a:normAutofit/>
          </a:bodyPr>
          <a:lstStyle/>
          <a:p>
            <a:pPr marL="0" indent="0">
              <a:buNone/>
            </a:pPr>
            <a:r>
              <a:rPr lang="en-US" sz="3200" dirty="0"/>
              <a:t>You probably cannot connect to the system at all.</a:t>
            </a:r>
            <a:br>
              <a:rPr lang="en-US" sz="3200" dirty="0"/>
            </a:br>
            <a:endParaRPr lang="en-US" sz="3200" dirty="0"/>
          </a:p>
          <a:p>
            <a:pPr marL="0" indent="0">
              <a:buNone/>
            </a:pPr>
            <a:endParaRPr lang="en-GB" sz="3200" dirty="0"/>
          </a:p>
          <a:p>
            <a:pPr marL="0" indent="0">
              <a:buNone/>
            </a:pPr>
            <a:r>
              <a:rPr lang="en-GB" sz="3200" dirty="0"/>
              <a:t>You are stuck with Humio, Kiali, and Grafana!</a:t>
            </a:r>
          </a:p>
          <a:p>
            <a:pPr marL="0" indent="0">
              <a:buNone/>
            </a:pPr>
            <a:endParaRPr lang="en-GB" sz="3200" dirty="0"/>
          </a:p>
          <a:p>
            <a:pPr marL="0" indent="0">
              <a:buNone/>
            </a:pPr>
            <a:endParaRPr lang="en-GB" sz="3200" dirty="0"/>
          </a:p>
          <a:p>
            <a:pPr marL="0" indent="0">
              <a:buNone/>
            </a:pPr>
            <a:r>
              <a:rPr lang="en-GB" sz="3200" dirty="0"/>
              <a:t>So you need to reproduce the problem somewhere else.</a:t>
            </a:r>
          </a:p>
          <a:p>
            <a:pPr marL="0" indent="0">
              <a:buNone/>
            </a:pPr>
            <a:endParaRPr lang="en-GB" sz="2800" dirty="0"/>
          </a:p>
          <a:p>
            <a:pPr marL="0" indent="0">
              <a:buNone/>
            </a:pPr>
            <a:endParaRPr lang="en-GB" sz="2800" dirty="0"/>
          </a:p>
        </p:txBody>
      </p:sp>
      <p:sp>
        <p:nvSpPr>
          <p:cNvPr id="5" name="Title 4">
            <a:extLst>
              <a:ext uri="{FF2B5EF4-FFF2-40B4-BE49-F238E27FC236}">
                <a16:creationId xmlns:a16="http://schemas.microsoft.com/office/drawing/2014/main" id="{F5F35DF0-BE3A-E915-75F8-A5706C1CD5D3}"/>
              </a:ext>
            </a:extLst>
          </p:cNvPr>
          <p:cNvSpPr>
            <a:spLocks noGrp="1"/>
          </p:cNvSpPr>
          <p:nvPr>
            <p:ph type="title"/>
          </p:nvPr>
        </p:nvSpPr>
        <p:spPr/>
        <p:txBody>
          <a:bodyPr/>
          <a:lstStyle/>
          <a:p>
            <a:r>
              <a:rPr lang="en-US" dirty="0"/>
              <a:t>Techniques on a production system</a:t>
            </a:r>
            <a:endParaRPr lang="en-GB" dirty="0"/>
          </a:p>
        </p:txBody>
      </p:sp>
    </p:spTree>
    <p:extLst>
      <p:ext uri="{BB962C8B-B14F-4D97-AF65-F5344CB8AC3E}">
        <p14:creationId xmlns:p14="http://schemas.microsoft.com/office/powerpoint/2010/main" val="249404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C88F9B-6B65-D504-263F-BBEB10EC485A}"/>
              </a:ext>
            </a:extLst>
          </p:cNvPr>
          <p:cNvSpPr>
            <a:spLocks noGrp="1"/>
          </p:cNvSpPr>
          <p:nvPr>
            <p:ph type="ftr" sz="quarter" idx="18"/>
          </p:nvPr>
        </p:nvSpPr>
        <p:spPr/>
        <p:txBody>
          <a:bodyPr/>
          <a:lstStyle/>
          <a:p>
            <a:r>
              <a:rPr lang="en-US" dirty="0"/>
              <a:t>Confidential | Authorized </a:t>
            </a:r>
          </a:p>
        </p:txBody>
      </p:sp>
      <p:sp>
        <p:nvSpPr>
          <p:cNvPr id="3" name="Slide Number Placeholder 2">
            <a:extLst>
              <a:ext uri="{FF2B5EF4-FFF2-40B4-BE49-F238E27FC236}">
                <a16:creationId xmlns:a16="http://schemas.microsoft.com/office/drawing/2014/main" id="{42865E90-AEB2-DC84-ABC9-2738F66936C6}"/>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7</a:t>
            </a:fld>
            <a:endParaRPr lang="en-US" dirty="0"/>
          </a:p>
        </p:txBody>
      </p:sp>
      <p:sp>
        <p:nvSpPr>
          <p:cNvPr id="4" name="Content Placeholder 3">
            <a:extLst>
              <a:ext uri="{FF2B5EF4-FFF2-40B4-BE49-F238E27FC236}">
                <a16:creationId xmlns:a16="http://schemas.microsoft.com/office/drawing/2014/main" id="{4D627B82-7FDE-58B5-2CBC-D6DD2771D5A0}"/>
              </a:ext>
            </a:extLst>
          </p:cNvPr>
          <p:cNvSpPr>
            <a:spLocks noGrp="1"/>
          </p:cNvSpPr>
          <p:nvPr>
            <p:ph idx="1"/>
          </p:nvPr>
        </p:nvSpPr>
        <p:spPr/>
        <p:txBody>
          <a:bodyPr/>
          <a:lstStyle/>
          <a:p>
            <a:r>
              <a:rPr lang="en-US" sz="2800" dirty="0"/>
              <a:t>Tests</a:t>
            </a:r>
          </a:p>
          <a:p>
            <a:pPr lvl="1"/>
            <a:r>
              <a:rPr lang="nl-NL" sz="2800" dirty="0"/>
              <a:t>g</a:t>
            </a:r>
            <a:r>
              <a:rPr lang="nl-NL" sz="2800" b="0" dirty="0">
                <a:effectLst/>
              </a:rPr>
              <a:t>o help test</a:t>
            </a:r>
          </a:p>
          <a:p>
            <a:pPr lvl="1"/>
            <a:r>
              <a:rPr lang="nl-NL" sz="2800" dirty="0"/>
              <a:t>go help testflag</a:t>
            </a:r>
            <a:endParaRPr lang="nl-NL" sz="2800" b="0" dirty="0">
              <a:effectLst/>
            </a:endParaRPr>
          </a:p>
          <a:p>
            <a:pPr lvl="1"/>
            <a:r>
              <a:rPr lang="nl-NL" sz="2800" b="0" dirty="0">
                <a:solidFill>
                  <a:srgbClr val="569CD6"/>
                </a:solidFill>
                <a:effectLst/>
              </a:rPr>
              <a:t>func</a:t>
            </a:r>
            <a:r>
              <a:rPr lang="nl-NL" sz="2800" b="0" dirty="0">
                <a:solidFill>
                  <a:srgbClr val="CCCCCC"/>
                </a:solidFill>
                <a:effectLst/>
              </a:rPr>
              <a:t> </a:t>
            </a:r>
            <a:r>
              <a:rPr lang="nl-NL" sz="2800" b="0" dirty="0">
                <a:solidFill>
                  <a:srgbClr val="DCDCAA"/>
                </a:solidFill>
                <a:effectLst/>
              </a:rPr>
              <a:t>TestXXX</a:t>
            </a:r>
            <a:r>
              <a:rPr lang="nl-NL" sz="2800" b="0" dirty="0">
                <a:solidFill>
                  <a:srgbClr val="CCCCCC"/>
                </a:solidFill>
                <a:effectLst/>
              </a:rPr>
              <a:t>(t </a:t>
            </a:r>
            <a:r>
              <a:rPr lang="nl-NL" sz="2800" b="0" dirty="0">
                <a:solidFill>
                  <a:srgbClr val="D4D4D4"/>
                </a:solidFill>
                <a:effectLst/>
              </a:rPr>
              <a:t>*</a:t>
            </a:r>
            <a:r>
              <a:rPr lang="nl-NL" sz="2800" b="0" dirty="0">
                <a:solidFill>
                  <a:srgbClr val="CCCCCC"/>
                </a:solidFill>
                <a:effectLst/>
              </a:rPr>
              <a:t>testing.T)</a:t>
            </a:r>
          </a:p>
          <a:p>
            <a:pPr lvl="1"/>
            <a:r>
              <a:rPr lang="nl-NL" sz="2800" dirty="0"/>
              <a:t>Use –run to run a specific test</a:t>
            </a:r>
            <a:endParaRPr lang="nl-NL" sz="2800" b="0" dirty="0">
              <a:effectLst/>
            </a:endParaRPr>
          </a:p>
          <a:p>
            <a:pPr lvl="1"/>
            <a:r>
              <a:rPr lang="en-US" sz="2800" b="0" dirty="0">
                <a:effectLst/>
              </a:rPr>
              <a:t>go test -cpuprofile cpu.pprof</a:t>
            </a:r>
          </a:p>
          <a:p>
            <a:pPr lvl="1"/>
            <a:r>
              <a:rPr lang="en-US" sz="2800" b="0" dirty="0">
                <a:effectLst/>
              </a:rPr>
              <a:t>go test -memprofile mem.pprof</a:t>
            </a:r>
          </a:p>
          <a:p>
            <a:pPr lvl="1"/>
            <a:r>
              <a:rPr lang="en-US" sz="2800" b="0" dirty="0">
                <a:effectLst/>
              </a:rPr>
              <a:t>go test -blockprofile block.pprof</a:t>
            </a:r>
          </a:p>
          <a:p>
            <a:pPr lvl="1"/>
            <a:r>
              <a:rPr lang="en-US" sz="2800" b="0" dirty="0">
                <a:effectLst/>
              </a:rPr>
              <a:t>go test -mutexprofile mutex.pprof</a:t>
            </a:r>
          </a:p>
          <a:p>
            <a:pPr lvl="1"/>
            <a:r>
              <a:rPr lang="en-US" sz="2800" b="0" dirty="0">
                <a:effectLst/>
              </a:rPr>
              <a:t>go test -trace trace.out</a:t>
            </a:r>
          </a:p>
          <a:p>
            <a:pPr lvl="1"/>
            <a:r>
              <a:rPr lang="en-US" sz="2800" b="0" dirty="0">
                <a:effectLst/>
              </a:rPr>
              <a:t>go test -race</a:t>
            </a:r>
            <a:endParaRPr lang="en-US" sz="2800" dirty="0"/>
          </a:p>
          <a:p>
            <a:pPr lvl="1"/>
            <a:endParaRPr lang="en-GB" dirty="0"/>
          </a:p>
        </p:txBody>
      </p:sp>
      <p:sp>
        <p:nvSpPr>
          <p:cNvPr id="5" name="Title 4">
            <a:extLst>
              <a:ext uri="{FF2B5EF4-FFF2-40B4-BE49-F238E27FC236}">
                <a16:creationId xmlns:a16="http://schemas.microsoft.com/office/drawing/2014/main" id="{4264CFEC-4750-1DB1-1EFA-FD17603F8440}"/>
              </a:ext>
            </a:extLst>
          </p:cNvPr>
          <p:cNvSpPr>
            <a:spLocks noGrp="1"/>
          </p:cNvSpPr>
          <p:nvPr>
            <p:ph type="title"/>
          </p:nvPr>
        </p:nvSpPr>
        <p:spPr/>
        <p:txBody>
          <a:bodyPr/>
          <a:lstStyle/>
          <a:p>
            <a:r>
              <a:rPr lang="en-US" dirty="0"/>
              <a:t>Profiling using Tests</a:t>
            </a:r>
            <a:endParaRPr lang="en-GB" dirty="0"/>
          </a:p>
        </p:txBody>
      </p:sp>
      <p:sp>
        <p:nvSpPr>
          <p:cNvPr id="8" name="Rectangle 2">
            <a:extLst>
              <a:ext uri="{FF2B5EF4-FFF2-40B4-BE49-F238E27FC236}">
                <a16:creationId xmlns:a16="http://schemas.microsoft.com/office/drawing/2014/main" id="{D90D8EBB-793B-C8C0-AA5D-71E0A597CA20}"/>
              </a:ext>
            </a:extLst>
          </p:cNvPr>
          <p:cNvSpPr>
            <a:spLocks noChangeArrowheads="1"/>
          </p:cNvSpPr>
          <p:nvPr/>
        </p:nvSpPr>
        <p:spPr bwMode="auto">
          <a:xfrm>
            <a:off x="0" y="-333086"/>
            <a:ext cx="184731" cy="66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110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29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9160EE-13E5-6335-B7F2-ED5967066DF3}"/>
              </a:ext>
            </a:extLst>
          </p:cNvPr>
          <p:cNvSpPr>
            <a:spLocks noGrp="1"/>
          </p:cNvSpPr>
          <p:nvPr>
            <p:ph type="ftr" sz="quarter" idx="18"/>
          </p:nvPr>
        </p:nvSpPr>
        <p:spPr/>
        <p:txBody>
          <a:bodyPr/>
          <a:lstStyle/>
          <a:p>
            <a:r>
              <a:rPr lang="en-US" dirty="0"/>
              <a:t>Confidential | Authorized </a:t>
            </a:r>
          </a:p>
        </p:txBody>
      </p:sp>
      <p:sp>
        <p:nvSpPr>
          <p:cNvPr id="3" name="Slide Number Placeholder 2">
            <a:extLst>
              <a:ext uri="{FF2B5EF4-FFF2-40B4-BE49-F238E27FC236}">
                <a16:creationId xmlns:a16="http://schemas.microsoft.com/office/drawing/2014/main" id="{06AD4A69-354B-44C5-58C5-6A48D93CD6F4}"/>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8</a:t>
            </a:fld>
            <a:endParaRPr lang="en-US" dirty="0"/>
          </a:p>
        </p:txBody>
      </p:sp>
      <p:sp>
        <p:nvSpPr>
          <p:cNvPr id="4" name="Content Placeholder 3">
            <a:extLst>
              <a:ext uri="{FF2B5EF4-FFF2-40B4-BE49-F238E27FC236}">
                <a16:creationId xmlns:a16="http://schemas.microsoft.com/office/drawing/2014/main" id="{D8F9F141-4033-5CA9-222D-E0CB2EAD2391}"/>
              </a:ext>
            </a:extLst>
          </p:cNvPr>
          <p:cNvSpPr>
            <a:spLocks noGrp="1"/>
          </p:cNvSpPr>
          <p:nvPr>
            <p:ph idx="1"/>
          </p:nvPr>
        </p:nvSpPr>
        <p:spPr/>
        <p:txBody>
          <a:bodyPr>
            <a:normAutofit/>
          </a:bodyPr>
          <a:lstStyle/>
          <a:p>
            <a:r>
              <a:rPr lang="en-US" sz="2800" dirty="0"/>
              <a:t>Benchmarks</a:t>
            </a:r>
          </a:p>
          <a:p>
            <a:pPr lvl="1"/>
            <a:r>
              <a:rPr lang="en-GB" sz="2800" b="0" dirty="0">
                <a:solidFill>
                  <a:srgbClr val="569CD6"/>
                </a:solidFill>
                <a:effectLst/>
              </a:rPr>
              <a:t>func</a:t>
            </a:r>
            <a:r>
              <a:rPr lang="en-GB" sz="2800" b="0" dirty="0">
                <a:solidFill>
                  <a:srgbClr val="CCCCCC"/>
                </a:solidFill>
                <a:effectLst/>
              </a:rPr>
              <a:t> </a:t>
            </a:r>
            <a:r>
              <a:rPr lang="en-GB" sz="2800" b="0" dirty="0">
                <a:solidFill>
                  <a:srgbClr val="DCDCAA"/>
                </a:solidFill>
                <a:effectLst/>
              </a:rPr>
              <a:t>BenchmarkXXX</a:t>
            </a:r>
            <a:r>
              <a:rPr lang="en-GB" sz="2800" b="0" dirty="0">
                <a:solidFill>
                  <a:srgbClr val="CCCCCC"/>
                </a:solidFill>
                <a:effectLst/>
              </a:rPr>
              <a:t>(b </a:t>
            </a:r>
            <a:r>
              <a:rPr lang="en-GB" sz="2800" b="0" dirty="0">
                <a:solidFill>
                  <a:srgbClr val="D4D4D4"/>
                </a:solidFill>
                <a:effectLst/>
              </a:rPr>
              <a:t>*</a:t>
            </a:r>
            <a:r>
              <a:rPr lang="en-GB" sz="2800" b="0" dirty="0">
                <a:solidFill>
                  <a:srgbClr val="CCCCCC"/>
                </a:solidFill>
                <a:effectLst/>
              </a:rPr>
              <a:t>testing.B)</a:t>
            </a:r>
          </a:p>
          <a:p>
            <a:pPr lvl="1"/>
            <a:r>
              <a:rPr lang="en-US" sz="2800" dirty="0"/>
              <a:t>All tests are run prior to benchmarks.</a:t>
            </a:r>
            <a:endParaRPr lang="en-GB" sz="2800" b="0" dirty="0">
              <a:solidFill>
                <a:srgbClr val="CCCCCC"/>
              </a:solidFill>
              <a:effectLst/>
            </a:endParaRPr>
          </a:p>
          <a:p>
            <a:pPr lvl="1"/>
            <a:r>
              <a:rPr lang="en-US" sz="2800" dirty="0"/>
              <a:t>The testing runner executes each benchmark function several times, increasing b.N on each run until it collects a precise measurement.</a:t>
            </a:r>
          </a:p>
          <a:p>
            <a:pPr lvl="1"/>
            <a:r>
              <a:rPr lang="en-GB" sz="2800" b="0" dirty="0">
                <a:effectLst/>
              </a:rPr>
              <a:t>go test -bench=BenchmarkXXX -cpuprofile cpuprofile.out</a:t>
            </a:r>
          </a:p>
          <a:p>
            <a:pPr lvl="1"/>
            <a:r>
              <a:rPr lang="en-US" sz="2800" dirty="0"/>
              <a:t>go test -run=^$ -bench=. | tee cpu.1</a:t>
            </a:r>
          </a:p>
          <a:p>
            <a:pPr lvl="1"/>
            <a:r>
              <a:rPr lang="en-US" sz="2800" dirty="0"/>
              <a:t>go test -run=^$ -bench=. | tee cpu.2</a:t>
            </a:r>
          </a:p>
          <a:p>
            <a:pPr lvl="1"/>
            <a:r>
              <a:rPr lang="en-US" sz="2800" dirty="0"/>
              <a:t>sudo apt install golang-</a:t>
            </a:r>
            <a:r>
              <a:rPr lang="en-US" sz="2800" dirty="0" err="1"/>
              <a:t>golang</a:t>
            </a:r>
            <a:r>
              <a:rPr lang="en-US" sz="2800" dirty="0"/>
              <a:t>-x-tools</a:t>
            </a:r>
          </a:p>
          <a:p>
            <a:pPr lvl="2"/>
            <a:r>
              <a:rPr lang="en-US" sz="2800" dirty="0" err="1"/>
              <a:t>benchcmp</a:t>
            </a:r>
            <a:r>
              <a:rPr lang="en-US" sz="2800" dirty="0"/>
              <a:t> cpu.1 cpu.2</a:t>
            </a:r>
          </a:p>
        </p:txBody>
      </p:sp>
      <p:sp>
        <p:nvSpPr>
          <p:cNvPr id="5" name="Title 4">
            <a:extLst>
              <a:ext uri="{FF2B5EF4-FFF2-40B4-BE49-F238E27FC236}">
                <a16:creationId xmlns:a16="http://schemas.microsoft.com/office/drawing/2014/main" id="{AE137556-8DCF-3B2B-F290-C085FBF1E2E2}"/>
              </a:ext>
            </a:extLst>
          </p:cNvPr>
          <p:cNvSpPr>
            <a:spLocks noGrp="1"/>
          </p:cNvSpPr>
          <p:nvPr>
            <p:ph type="title"/>
          </p:nvPr>
        </p:nvSpPr>
        <p:spPr/>
        <p:txBody>
          <a:bodyPr/>
          <a:lstStyle/>
          <a:p>
            <a:r>
              <a:rPr lang="en-US" dirty="0"/>
              <a:t>Profiling using Benchmarks</a:t>
            </a:r>
            <a:endParaRPr lang="en-GB" dirty="0"/>
          </a:p>
        </p:txBody>
      </p:sp>
    </p:spTree>
    <p:extLst>
      <p:ext uri="{BB962C8B-B14F-4D97-AF65-F5344CB8AC3E}">
        <p14:creationId xmlns:p14="http://schemas.microsoft.com/office/powerpoint/2010/main" val="425584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524227-2850-237D-3C57-8C1BC2175352}"/>
              </a:ext>
            </a:extLst>
          </p:cNvPr>
          <p:cNvSpPr>
            <a:spLocks noGrp="1"/>
          </p:cNvSpPr>
          <p:nvPr>
            <p:ph type="ftr" sz="quarter" idx="18"/>
          </p:nvPr>
        </p:nvSpPr>
        <p:spPr/>
        <p:txBody>
          <a:bodyPr/>
          <a:lstStyle/>
          <a:p>
            <a:r>
              <a:rPr lang="en-US"/>
              <a:t>Confidential | Authorized </a:t>
            </a:r>
            <a:endParaRPr lang="en-US" dirty="0"/>
          </a:p>
        </p:txBody>
      </p:sp>
      <p:sp>
        <p:nvSpPr>
          <p:cNvPr id="3" name="Slide Number Placeholder 2">
            <a:extLst>
              <a:ext uri="{FF2B5EF4-FFF2-40B4-BE49-F238E27FC236}">
                <a16:creationId xmlns:a16="http://schemas.microsoft.com/office/drawing/2014/main" id="{26DA42BC-A16E-8844-5059-E6AF341EF420}"/>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9</a:t>
            </a:fld>
            <a:endParaRPr lang="en-US" dirty="0"/>
          </a:p>
        </p:txBody>
      </p:sp>
      <p:sp>
        <p:nvSpPr>
          <p:cNvPr id="4" name="Content Placeholder 3">
            <a:extLst>
              <a:ext uri="{FF2B5EF4-FFF2-40B4-BE49-F238E27FC236}">
                <a16:creationId xmlns:a16="http://schemas.microsoft.com/office/drawing/2014/main" id="{262BCE06-077E-F111-D8CA-179C10331C74}"/>
              </a:ext>
            </a:extLst>
          </p:cNvPr>
          <p:cNvSpPr>
            <a:spLocks noGrp="1"/>
          </p:cNvSpPr>
          <p:nvPr>
            <p:ph idx="1"/>
          </p:nvPr>
        </p:nvSpPr>
        <p:spPr/>
        <p:txBody>
          <a:bodyPr/>
          <a:lstStyle/>
          <a:p>
            <a:r>
              <a:rPr lang="en-US" sz="2800" b="0" dirty="0">
                <a:effectLst/>
              </a:rPr>
              <a:t>go tool </a:t>
            </a:r>
            <a:r>
              <a:rPr lang="en-US" sz="2800" b="0" dirty="0" err="1">
                <a:effectLst/>
              </a:rPr>
              <a:t>pprof</a:t>
            </a:r>
            <a:r>
              <a:rPr lang="en-US" sz="2800" b="0" dirty="0">
                <a:effectLst/>
              </a:rPr>
              <a:t> -http=:8080 </a:t>
            </a:r>
            <a:r>
              <a:rPr lang="en-US" sz="2800" b="0" dirty="0" err="1">
                <a:effectLst/>
              </a:rPr>
              <a:t>cpuprofile.out</a:t>
            </a:r>
            <a:endParaRPr lang="en-US" sz="2800" b="0" dirty="0">
              <a:effectLst/>
            </a:endParaRPr>
          </a:p>
          <a:p>
            <a:r>
              <a:rPr lang="en-US" sz="2800" b="0" dirty="0">
                <a:effectLst/>
              </a:rPr>
              <a:t>go tool </a:t>
            </a:r>
            <a:r>
              <a:rPr lang="en-US" sz="2800" b="0" dirty="0" err="1">
                <a:effectLst/>
              </a:rPr>
              <a:t>pprof</a:t>
            </a:r>
            <a:r>
              <a:rPr lang="en-US" sz="2800" b="0" dirty="0">
                <a:effectLst/>
              </a:rPr>
              <a:t> </a:t>
            </a:r>
            <a:r>
              <a:rPr lang="en-US" sz="2800" b="0" dirty="0" err="1">
                <a:effectLst/>
              </a:rPr>
              <a:t>cpuprofile.out</a:t>
            </a:r>
            <a:endParaRPr lang="en-US" sz="2800" b="0" dirty="0">
              <a:effectLst/>
            </a:endParaRPr>
          </a:p>
          <a:p>
            <a:pPr lvl="1"/>
            <a:r>
              <a:rPr lang="en-US" sz="2600" b="0" dirty="0">
                <a:effectLst/>
              </a:rPr>
              <a:t>(</a:t>
            </a:r>
            <a:r>
              <a:rPr lang="en-US" sz="2600" b="0" dirty="0" err="1">
                <a:effectLst/>
              </a:rPr>
              <a:t>pprof</a:t>
            </a:r>
            <a:r>
              <a:rPr lang="en-US" sz="2600" b="0" dirty="0">
                <a:effectLst/>
              </a:rPr>
              <a:t>) help</a:t>
            </a:r>
          </a:p>
          <a:p>
            <a:pPr lvl="1"/>
            <a:r>
              <a:rPr lang="en-US" sz="2600" b="0" dirty="0">
                <a:effectLst/>
              </a:rPr>
              <a:t>(</a:t>
            </a:r>
            <a:r>
              <a:rPr lang="en-US" sz="2600" b="0" dirty="0" err="1">
                <a:effectLst/>
              </a:rPr>
              <a:t>pprof</a:t>
            </a:r>
            <a:r>
              <a:rPr lang="en-US" sz="2600" b="0" dirty="0">
                <a:effectLst/>
              </a:rPr>
              <a:t>) top</a:t>
            </a:r>
          </a:p>
          <a:p>
            <a:pPr lvl="1"/>
            <a:r>
              <a:rPr lang="en-US" sz="2600" b="0" dirty="0">
                <a:effectLst/>
              </a:rPr>
              <a:t>(</a:t>
            </a:r>
            <a:r>
              <a:rPr lang="en-US" sz="2600" b="0" dirty="0" err="1">
                <a:effectLst/>
              </a:rPr>
              <a:t>pprof</a:t>
            </a:r>
            <a:r>
              <a:rPr lang="en-US" sz="2600" b="0" dirty="0">
                <a:effectLst/>
              </a:rPr>
              <a:t>) tree</a:t>
            </a:r>
          </a:p>
          <a:p>
            <a:pPr lvl="1"/>
            <a:r>
              <a:rPr lang="en-US" sz="2600" b="0" dirty="0">
                <a:effectLst/>
              </a:rPr>
              <a:t>(</a:t>
            </a:r>
            <a:r>
              <a:rPr lang="en-US" sz="2600" b="0" dirty="0" err="1">
                <a:effectLst/>
              </a:rPr>
              <a:t>pprof</a:t>
            </a:r>
            <a:r>
              <a:rPr lang="en-US" sz="2600" b="0" dirty="0">
                <a:effectLst/>
              </a:rPr>
              <a:t>) </a:t>
            </a:r>
            <a:r>
              <a:rPr lang="en-US" sz="2600" b="0" dirty="0" err="1">
                <a:effectLst/>
              </a:rPr>
              <a:t>png</a:t>
            </a:r>
            <a:endParaRPr lang="en-US" sz="2600" dirty="0"/>
          </a:p>
          <a:p>
            <a:pPr lvl="1"/>
            <a:r>
              <a:rPr lang="en-US" sz="2600" b="0" dirty="0">
                <a:effectLst/>
              </a:rPr>
              <a:t>(</a:t>
            </a:r>
            <a:r>
              <a:rPr lang="en-US" sz="2600" b="0" dirty="0" err="1">
                <a:effectLst/>
              </a:rPr>
              <a:t>pprof</a:t>
            </a:r>
            <a:r>
              <a:rPr lang="en-US" sz="2600" b="0" dirty="0">
                <a:effectLst/>
              </a:rPr>
              <a:t>) web</a:t>
            </a:r>
          </a:p>
          <a:p>
            <a:pPr lvl="1"/>
            <a:r>
              <a:rPr lang="en-US" sz="2600" b="0" dirty="0">
                <a:effectLst/>
              </a:rPr>
              <a:t>(</a:t>
            </a:r>
            <a:r>
              <a:rPr lang="en-US" sz="2600" b="0" dirty="0" err="1">
                <a:effectLst/>
              </a:rPr>
              <a:t>pprof</a:t>
            </a:r>
            <a:r>
              <a:rPr lang="en-US" sz="2600" b="0" dirty="0">
                <a:effectLst/>
              </a:rPr>
              <a:t>) quit</a:t>
            </a:r>
          </a:p>
          <a:p>
            <a:r>
              <a:rPr lang="en-US" sz="2800" b="0" dirty="0">
                <a:effectLst/>
              </a:rPr>
              <a:t>go tool trace </a:t>
            </a:r>
            <a:r>
              <a:rPr lang="en-US" sz="2800" b="0" dirty="0" err="1">
                <a:effectLst/>
              </a:rPr>
              <a:t>traceprofile.out</a:t>
            </a:r>
            <a:endParaRPr lang="en-US" sz="2800" b="0" dirty="0">
              <a:effectLst/>
            </a:endParaRPr>
          </a:p>
          <a:p>
            <a:pPr marL="0" indent="0">
              <a:buNone/>
            </a:pPr>
            <a:endParaRPr lang="en-GB" dirty="0"/>
          </a:p>
        </p:txBody>
      </p:sp>
      <p:sp>
        <p:nvSpPr>
          <p:cNvPr id="5" name="Title 4">
            <a:extLst>
              <a:ext uri="{FF2B5EF4-FFF2-40B4-BE49-F238E27FC236}">
                <a16:creationId xmlns:a16="http://schemas.microsoft.com/office/drawing/2014/main" id="{715D1433-D153-3C8E-6483-A60029349759}"/>
              </a:ext>
            </a:extLst>
          </p:cNvPr>
          <p:cNvSpPr>
            <a:spLocks noGrp="1"/>
          </p:cNvSpPr>
          <p:nvPr>
            <p:ph type="title"/>
          </p:nvPr>
        </p:nvSpPr>
        <p:spPr/>
        <p:txBody>
          <a:bodyPr/>
          <a:lstStyle/>
          <a:p>
            <a:r>
              <a:rPr lang="en-US" dirty="0" err="1"/>
              <a:t>Pprof</a:t>
            </a:r>
            <a:r>
              <a:rPr lang="en-US" dirty="0"/>
              <a:t> and trace usage</a:t>
            </a:r>
            <a:endParaRPr lang="en-GB" dirty="0"/>
          </a:p>
        </p:txBody>
      </p:sp>
    </p:spTree>
    <p:extLst>
      <p:ext uri="{BB962C8B-B14F-4D97-AF65-F5344CB8AC3E}">
        <p14:creationId xmlns:p14="http://schemas.microsoft.com/office/powerpoint/2010/main" val="316395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 Standard 16x9 White Template">
  <a:themeElements>
    <a:clrScheme name="HPE">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00000"/>
      </a:hlink>
      <a:folHlink>
        <a:srgbClr val="000000"/>
      </a:folHlink>
    </a:clrScheme>
    <a:fontScheme name="MetricHPE">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noFill/>
        <a:ln w="57150">
          <a:solidFill>
            <a:schemeClr val="accent1"/>
          </a:solidFill>
        </a:ln>
      </a:spPr>
      <a:bodyPr tIns="91440" bIns="91440"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57150">
          <a:noFill/>
          <a:miter lim="800000"/>
        </a:ln>
      </a:spPr>
      <a:bodyPr wrap="square" lIns="90000" tIns="90000" rIns="90000" bIns="90000" rtlCol="0" anchor="ctr" anchorCtr="0">
        <a:noAutofit/>
      </a:bodyPr>
      <a:lstStyle>
        <a:defPPr marL="0" indent="0" algn="ctr">
          <a:lnSpc>
            <a:spcPct val="90000"/>
          </a:lnSpc>
          <a:spcBef>
            <a:spcPts val="400"/>
          </a:spcBef>
          <a:buFont typeface="MetricHPE" panose="020B0503030202060203" pitchFamily="34" charset="0"/>
          <a:buNone/>
          <a:defRPr dirty="0" err="1" smtClean="0"/>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HPE Standard 16x9 White Template" id="{95AD0B46-8996-43D6-A757-ECCCFC03F9B8}" vid="{83FBB3FB-0FD9-4489-83E5-958E13ED0952}"/>
    </a:ext>
  </a:extLst>
</a:theme>
</file>

<file path=ppt/theme/theme2.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theme>
</file>

<file path=docProps/app.xml><?xml version="1.0" encoding="utf-8"?>
<Properties xmlns="http://schemas.openxmlformats.org/officeDocument/2006/extended-properties" xmlns:vt="http://schemas.openxmlformats.org/officeDocument/2006/docPropsVTypes">
  <Template>gochapter_profiling</Template>
  <TotalTime>4218</TotalTime>
  <Words>1530</Words>
  <Application>Microsoft Office PowerPoint</Application>
  <PresentationFormat>Widescreen</PresentationFormat>
  <Paragraphs>176</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MetricHPE Black</vt:lpstr>
      <vt:lpstr>MetricHPE</vt:lpstr>
      <vt:lpstr>Droid Sans Mono</vt:lpstr>
      <vt:lpstr>HPE Standard 16x9 White Template</vt:lpstr>
      <vt:lpstr>Profiling in Go</vt:lpstr>
      <vt:lpstr>Profiling questions</vt:lpstr>
      <vt:lpstr>Profiling questions</vt:lpstr>
      <vt:lpstr>Techniques locally</vt:lpstr>
      <vt:lpstr>Techniques on a QA system</vt:lpstr>
      <vt:lpstr>Techniques on a production system</vt:lpstr>
      <vt:lpstr>Profiling using Tests</vt:lpstr>
      <vt:lpstr>Profiling using Benchmarks</vt:lpstr>
      <vt:lpstr>Pprof and trace usage</vt:lpstr>
      <vt:lpstr>Profiling tests with Goland</vt:lpstr>
      <vt:lpstr>Embedding profile creation</vt:lpstr>
      <vt:lpstr>Embedding profile creation (cont)</vt:lpstr>
      <vt:lpstr>Embedding profile endpoint</vt:lpstr>
      <vt:lpstr>Resources</vt:lpstr>
      <vt:lpstr>My repo</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in Go</dc:title>
  <dc:creator>Totty, Stephen</dc:creator>
  <cp:lastModifiedBy>Totty, Stephen</cp:lastModifiedBy>
  <cp:revision>1</cp:revision>
  <dcterms:created xsi:type="dcterms:W3CDTF">2023-08-31T14:24:05Z</dcterms:created>
  <dcterms:modified xsi:type="dcterms:W3CDTF">2023-09-18T13:02:42Z</dcterms:modified>
</cp:coreProperties>
</file>