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276" r:id="rId3"/>
    <p:sldId id="277" r:id="rId4"/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  <p:sldId id="286" r:id="rId13"/>
    <p:sldId id="288" r:id="rId14"/>
    <p:sldId id="268" r:id="rId15"/>
    <p:sldId id="289" r:id="rId16"/>
  </p:sldIdLst>
  <p:sldSz cx="12192000" cy="6858000"/>
  <p:notesSz cx="6858000" cy="9144000"/>
  <p:embeddedFontLst>
    <p:embeddedFont>
      <p:font typeface="MetricHPE" panose="020B0604020202020204" charset="0"/>
      <p:regular r:id="rId19"/>
      <p:bold r:id="rId20"/>
      <p:italic r:id="rId21"/>
      <p:boldItalic r:id="rId22"/>
    </p:embeddedFont>
    <p:embeddedFont>
      <p:font typeface="MetricHPE Black" panose="020B0604020202020204" charset="0"/>
      <p:bold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276"/>
            <p14:sldId id="277"/>
            <p14:sldId id="278"/>
            <p14:sldId id="279"/>
            <p14:sldId id="280"/>
            <p14:sldId id="281"/>
            <p14:sldId id="285"/>
            <p14:sldId id="282"/>
            <p14:sldId id="283"/>
            <p14:sldId id="284"/>
            <p14:sldId id="286"/>
            <p14:sldId id="288"/>
            <p14:sldId id="268"/>
            <p14:sldId id="289"/>
          </p14:sldIdLst>
        </p14:section>
        <p14:section name="Resources" id="{DC398CB1-460E-46AC-9B81-3D854D885AE1}">
          <p14:sldIdLst/>
        </p14:section>
        <p14:section name="Legal Guidelines" id="{2DC185DB-DE00-4D13-B073-E8BFB8595DA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64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EDEB1-80C9-4D26-966A-AC49717B1B3F}" v="149" dt="2023-08-31T18:33:47.993"/>
  </p1510:revLst>
</p1510:revInfo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>
        <p:guide orient="horz" pos="2183"/>
        <p:guide orient="horz" pos="3840"/>
        <p:guide pos="3864"/>
        <p:guide pos="7287"/>
        <p:guide orient="horz" pos="95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76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tty, Stephen" userId="9729d117-b798-40b7-b915-6213522e6aff" providerId="ADAL" clId="{A1EEDEB1-80C9-4D26-966A-AC49717B1B3F}"/>
    <pc:docChg chg="undo custSel addSld delSld modSld modSection">
      <pc:chgData name="Totty, Stephen" userId="9729d117-b798-40b7-b915-6213522e6aff" providerId="ADAL" clId="{A1EEDEB1-80C9-4D26-966A-AC49717B1B3F}" dt="2023-08-31T18:38:51.370" v="2062" actId="20577"/>
      <pc:docMkLst>
        <pc:docMk/>
      </pc:docMkLst>
      <pc:sldChg chg="del">
        <pc:chgData name="Totty, Stephen" userId="9729d117-b798-40b7-b915-6213522e6aff" providerId="ADAL" clId="{A1EEDEB1-80C9-4D26-966A-AC49717B1B3F}" dt="2023-08-31T18:32:43.009" v="1940" actId="47"/>
        <pc:sldMkLst>
          <pc:docMk/>
          <pc:sldMk cId="1939246213" sldId="263"/>
        </pc:sldMkLst>
      </pc:sldChg>
      <pc:sldChg chg="del">
        <pc:chgData name="Totty, Stephen" userId="9729d117-b798-40b7-b915-6213522e6aff" providerId="ADAL" clId="{A1EEDEB1-80C9-4D26-966A-AC49717B1B3F}" dt="2023-08-31T18:32:44.151" v="1941" actId="47"/>
        <pc:sldMkLst>
          <pc:docMk/>
          <pc:sldMk cId="1510285506" sldId="264"/>
        </pc:sldMkLst>
      </pc:sldChg>
      <pc:sldChg chg="del">
        <pc:chgData name="Totty, Stephen" userId="9729d117-b798-40b7-b915-6213522e6aff" providerId="ADAL" clId="{A1EEDEB1-80C9-4D26-966A-AC49717B1B3F}" dt="2023-08-31T18:32:45.221" v="1942" actId="47"/>
        <pc:sldMkLst>
          <pc:docMk/>
          <pc:sldMk cId="3198649274" sldId="265"/>
        </pc:sldMkLst>
      </pc:sldChg>
      <pc:sldChg chg="del">
        <pc:chgData name="Totty, Stephen" userId="9729d117-b798-40b7-b915-6213522e6aff" providerId="ADAL" clId="{A1EEDEB1-80C9-4D26-966A-AC49717B1B3F}" dt="2023-08-31T18:32:46.439" v="1943" actId="47"/>
        <pc:sldMkLst>
          <pc:docMk/>
          <pc:sldMk cId="269239753" sldId="266"/>
        </pc:sldMkLst>
      </pc:sldChg>
      <pc:sldChg chg="modSp mod">
        <pc:chgData name="Totty, Stephen" userId="9729d117-b798-40b7-b915-6213522e6aff" providerId="ADAL" clId="{A1EEDEB1-80C9-4D26-966A-AC49717B1B3F}" dt="2023-08-31T18:35:44.393" v="2050" actId="20577"/>
        <pc:sldMkLst>
          <pc:docMk/>
          <pc:sldMk cId="1447782276" sldId="268"/>
        </pc:sldMkLst>
        <pc:spChg chg="mod">
          <ac:chgData name="Totty, Stephen" userId="9729d117-b798-40b7-b915-6213522e6aff" providerId="ADAL" clId="{A1EEDEB1-80C9-4D26-966A-AC49717B1B3F}" dt="2023-08-31T18:35:44.393" v="2050" actId="20577"/>
          <ac:spMkLst>
            <pc:docMk/>
            <pc:sldMk cId="1447782276" sldId="268"/>
            <ac:spMk id="3" creationId="{3817C569-99BE-4C61-8DBB-67B2DD76189C}"/>
          </ac:spMkLst>
        </pc:spChg>
      </pc:sldChg>
      <pc:sldChg chg="del">
        <pc:chgData name="Totty, Stephen" userId="9729d117-b798-40b7-b915-6213522e6aff" providerId="ADAL" clId="{A1EEDEB1-80C9-4D26-966A-AC49717B1B3F}" dt="2023-08-31T18:32:38.446" v="1937" actId="47"/>
        <pc:sldMkLst>
          <pc:docMk/>
          <pc:sldMk cId="2012147804" sldId="269"/>
        </pc:sldMkLst>
      </pc:sldChg>
      <pc:sldChg chg="del">
        <pc:chgData name="Totty, Stephen" userId="9729d117-b798-40b7-b915-6213522e6aff" providerId="ADAL" clId="{A1EEDEB1-80C9-4D26-966A-AC49717B1B3F}" dt="2023-08-31T18:32:36.539" v="1936" actId="47"/>
        <pc:sldMkLst>
          <pc:docMk/>
          <pc:sldMk cId="2429381663" sldId="272"/>
        </pc:sldMkLst>
      </pc:sldChg>
      <pc:sldChg chg="del">
        <pc:chgData name="Totty, Stephen" userId="9729d117-b798-40b7-b915-6213522e6aff" providerId="ADAL" clId="{A1EEDEB1-80C9-4D26-966A-AC49717B1B3F}" dt="2023-08-31T18:32:41.944" v="1939" actId="47"/>
        <pc:sldMkLst>
          <pc:docMk/>
          <pc:sldMk cId="1025139083" sldId="273"/>
        </pc:sldMkLst>
      </pc:sldChg>
      <pc:sldChg chg="del">
        <pc:chgData name="Totty, Stephen" userId="9729d117-b798-40b7-b915-6213522e6aff" providerId="ADAL" clId="{A1EEDEB1-80C9-4D26-966A-AC49717B1B3F}" dt="2023-08-31T18:32:40.695" v="1938" actId="47"/>
        <pc:sldMkLst>
          <pc:docMk/>
          <pc:sldMk cId="397067388" sldId="275"/>
        </pc:sldMkLst>
      </pc:sldChg>
      <pc:sldChg chg="modSp mod">
        <pc:chgData name="Totty, Stephen" userId="9729d117-b798-40b7-b915-6213522e6aff" providerId="ADAL" clId="{A1EEDEB1-80C9-4D26-966A-AC49717B1B3F}" dt="2023-08-31T14:46:28.393" v="272" actId="20577"/>
        <pc:sldMkLst>
          <pc:docMk/>
          <pc:sldMk cId="2944893655" sldId="276"/>
        </pc:sldMkLst>
        <pc:spChg chg="mod">
          <ac:chgData name="Totty, Stephen" userId="9729d117-b798-40b7-b915-6213522e6aff" providerId="ADAL" clId="{A1EEDEB1-80C9-4D26-966A-AC49717B1B3F}" dt="2023-08-31T14:46:28.393" v="272" actId="20577"/>
          <ac:spMkLst>
            <pc:docMk/>
            <pc:sldMk cId="2944893655" sldId="276"/>
            <ac:spMk id="21" creationId="{E22BF8A7-E37A-4DA3-B869-04D647B704C3}"/>
          </ac:spMkLst>
        </pc:spChg>
        <pc:spChg chg="mod">
          <ac:chgData name="Totty, Stephen" userId="9729d117-b798-40b7-b915-6213522e6aff" providerId="ADAL" clId="{A1EEDEB1-80C9-4D26-966A-AC49717B1B3F}" dt="2023-08-31T14:45:44.218" v="239" actId="20577"/>
          <ac:spMkLst>
            <pc:docMk/>
            <pc:sldMk cId="2944893655" sldId="276"/>
            <ac:spMk id="22" creationId="{0D133FAF-811B-408A-B501-743027382189}"/>
          </ac:spMkLst>
        </pc:spChg>
      </pc:sldChg>
      <pc:sldChg chg="modSp mod">
        <pc:chgData name="Totty, Stephen" userId="9729d117-b798-40b7-b915-6213522e6aff" providerId="ADAL" clId="{A1EEDEB1-80C9-4D26-966A-AC49717B1B3F}" dt="2023-08-31T14:46:41.541" v="292" actId="20577"/>
        <pc:sldMkLst>
          <pc:docMk/>
          <pc:sldMk cId="929245069" sldId="277"/>
        </pc:sldMkLst>
        <pc:spChg chg="mod">
          <ac:chgData name="Totty, Stephen" userId="9729d117-b798-40b7-b915-6213522e6aff" providerId="ADAL" clId="{A1EEDEB1-80C9-4D26-966A-AC49717B1B3F}" dt="2023-08-31T14:44:31.616" v="188" actId="20577"/>
          <ac:spMkLst>
            <pc:docMk/>
            <pc:sldMk cId="929245069" sldId="277"/>
            <ac:spMk id="4" creationId="{7E0969A9-E977-0B69-CBD2-2FC64D9E576F}"/>
          </ac:spMkLst>
        </pc:spChg>
        <pc:spChg chg="mod">
          <ac:chgData name="Totty, Stephen" userId="9729d117-b798-40b7-b915-6213522e6aff" providerId="ADAL" clId="{A1EEDEB1-80C9-4D26-966A-AC49717B1B3F}" dt="2023-08-31T14:46:41.541" v="292" actId="20577"/>
          <ac:spMkLst>
            <pc:docMk/>
            <pc:sldMk cId="929245069" sldId="277"/>
            <ac:spMk id="5" creationId="{9809B16A-22DE-6D1F-6422-84C5B88BE31C}"/>
          </ac:spMkLst>
        </pc:spChg>
      </pc:sldChg>
      <pc:sldChg chg="modSp new mod modAnim">
        <pc:chgData name="Totty, Stephen" userId="9729d117-b798-40b7-b915-6213522e6aff" providerId="ADAL" clId="{A1EEDEB1-80C9-4D26-966A-AC49717B1B3F}" dt="2023-08-31T18:29:27.472" v="1890" actId="2"/>
        <pc:sldMkLst>
          <pc:docMk/>
          <pc:sldMk cId="2494040663" sldId="278"/>
        </pc:sldMkLst>
        <pc:spChg chg="mod">
          <ac:chgData name="Totty, Stephen" userId="9729d117-b798-40b7-b915-6213522e6aff" providerId="ADAL" clId="{A1EEDEB1-80C9-4D26-966A-AC49717B1B3F}" dt="2023-08-31T18:29:27.472" v="1890" actId="2"/>
          <ac:spMkLst>
            <pc:docMk/>
            <pc:sldMk cId="2494040663" sldId="278"/>
            <ac:spMk id="4" creationId="{FA22FABA-9C64-F0DD-4312-643FF413D14C}"/>
          </ac:spMkLst>
        </pc:spChg>
        <pc:spChg chg="mod">
          <ac:chgData name="Totty, Stephen" userId="9729d117-b798-40b7-b915-6213522e6aff" providerId="ADAL" clId="{A1EEDEB1-80C9-4D26-966A-AC49717B1B3F}" dt="2023-08-31T14:46:56.219" v="314" actId="20577"/>
          <ac:spMkLst>
            <pc:docMk/>
            <pc:sldMk cId="2494040663" sldId="278"/>
            <ac:spMk id="5" creationId="{F5F35DF0-BE3A-E915-75F8-A5706C1CD5D3}"/>
          </ac:spMkLst>
        </pc:spChg>
      </pc:sldChg>
      <pc:sldChg chg="addSp delSp modSp new mod">
        <pc:chgData name="Totty, Stephen" userId="9729d117-b798-40b7-b915-6213522e6aff" providerId="ADAL" clId="{A1EEDEB1-80C9-4D26-966A-AC49717B1B3F}" dt="2023-08-31T18:29:34.192" v="1899" actId="2"/>
        <pc:sldMkLst>
          <pc:docMk/>
          <pc:sldMk cId="2222293107" sldId="279"/>
        </pc:sldMkLst>
        <pc:spChg chg="mod">
          <ac:chgData name="Totty, Stephen" userId="9729d117-b798-40b7-b915-6213522e6aff" providerId="ADAL" clId="{A1EEDEB1-80C9-4D26-966A-AC49717B1B3F}" dt="2023-08-31T18:29:34.192" v="1899" actId="2"/>
          <ac:spMkLst>
            <pc:docMk/>
            <pc:sldMk cId="2222293107" sldId="279"/>
            <ac:spMk id="4" creationId="{4D627B82-7FDE-58B5-2CBC-D6DD2771D5A0}"/>
          </ac:spMkLst>
        </pc:spChg>
        <pc:spChg chg="mod">
          <ac:chgData name="Totty, Stephen" userId="9729d117-b798-40b7-b915-6213522e6aff" providerId="ADAL" clId="{A1EEDEB1-80C9-4D26-966A-AC49717B1B3F}" dt="2023-08-31T14:57:46.829" v="659" actId="20577"/>
          <ac:spMkLst>
            <pc:docMk/>
            <pc:sldMk cId="2222293107" sldId="279"/>
            <ac:spMk id="5" creationId="{4264CFEC-4750-1DB1-1EFA-FD17603F8440}"/>
          </ac:spMkLst>
        </pc:spChg>
        <pc:spChg chg="add del">
          <ac:chgData name="Totty, Stephen" userId="9729d117-b798-40b7-b915-6213522e6aff" providerId="ADAL" clId="{A1EEDEB1-80C9-4D26-966A-AC49717B1B3F}" dt="2023-08-31T15:31:09.681" v="784"/>
          <ac:spMkLst>
            <pc:docMk/>
            <pc:sldMk cId="2222293107" sldId="279"/>
            <ac:spMk id="6" creationId="{BAD0A9F3-719F-6B24-794D-0D52E8303587}"/>
          </ac:spMkLst>
        </pc:spChg>
        <pc:spChg chg="add mod">
          <ac:chgData name="Totty, Stephen" userId="9729d117-b798-40b7-b915-6213522e6aff" providerId="ADAL" clId="{A1EEDEB1-80C9-4D26-966A-AC49717B1B3F}" dt="2023-08-31T15:35:07.887" v="811" actId="6549"/>
          <ac:spMkLst>
            <pc:docMk/>
            <pc:sldMk cId="2222293107" sldId="279"/>
            <ac:spMk id="8" creationId="{D90D8EBB-793B-C8C0-AA5D-71E0A597CA20}"/>
          </ac:spMkLst>
        </pc:spChg>
        <pc:graphicFrameChg chg="add del mod">
          <ac:chgData name="Totty, Stephen" userId="9729d117-b798-40b7-b915-6213522e6aff" providerId="ADAL" clId="{A1EEDEB1-80C9-4D26-966A-AC49717B1B3F}" dt="2023-08-31T15:31:46.153" v="788"/>
          <ac:graphicFrameMkLst>
            <pc:docMk/>
            <pc:sldMk cId="2222293107" sldId="279"/>
            <ac:graphicFrameMk id="7" creationId="{D574A24E-0FA5-29EB-5DE8-B5F3642A225C}"/>
          </ac:graphicFrameMkLst>
        </pc:graphicFrameChg>
      </pc:sldChg>
      <pc:sldChg chg="modSp new mod">
        <pc:chgData name="Totty, Stephen" userId="9729d117-b798-40b7-b915-6213522e6aff" providerId="ADAL" clId="{A1EEDEB1-80C9-4D26-966A-AC49717B1B3F}" dt="2023-08-31T18:29:42.849" v="1908" actId="2"/>
        <pc:sldMkLst>
          <pc:docMk/>
          <pc:sldMk cId="4255840403" sldId="280"/>
        </pc:sldMkLst>
        <pc:spChg chg="mod">
          <ac:chgData name="Totty, Stephen" userId="9729d117-b798-40b7-b915-6213522e6aff" providerId="ADAL" clId="{A1EEDEB1-80C9-4D26-966A-AC49717B1B3F}" dt="2023-08-31T18:29:42.849" v="1908" actId="2"/>
          <ac:spMkLst>
            <pc:docMk/>
            <pc:sldMk cId="4255840403" sldId="280"/>
            <ac:spMk id="4" creationId="{D8F9F141-4033-5CA9-222D-E0CB2EAD2391}"/>
          </ac:spMkLst>
        </pc:spChg>
        <pc:spChg chg="mod">
          <ac:chgData name="Totty, Stephen" userId="9729d117-b798-40b7-b915-6213522e6aff" providerId="ADAL" clId="{A1EEDEB1-80C9-4D26-966A-AC49717B1B3F}" dt="2023-08-31T15:35:34.699" v="840" actId="20577"/>
          <ac:spMkLst>
            <pc:docMk/>
            <pc:sldMk cId="4255840403" sldId="280"/>
            <ac:spMk id="5" creationId="{AE137556-8DCF-3B2B-F290-C085FBF1E2E2}"/>
          </ac:spMkLst>
        </pc:spChg>
      </pc:sldChg>
      <pc:sldChg chg="modSp new mod">
        <pc:chgData name="Totty, Stephen" userId="9729d117-b798-40b7-b915-6213522e6aff" providerId="ADAL" clId="{A1EEDEB1-80C9-4D26-966A-AC49717B1B3F}" dt="2023-08-31T18:38:51.370" v="2062" actId="20577"/>
        <pc:sldMkLst>
          <pc:docMk/>
          <pc:sldMk cId="3163953615" sldId="281"/>
        </pc:sldMkLst>
        <pc:spChg chg="mod">
          <ac:chgData name="Totty, Stephen" userId="9729d117-b798-40b7-b915-6213522e6aff" providerId="ADAL" clId="{A1EEDEB1-80C9-4D26-966A-AC49717B1B3F}" dt="2023-08-31T18:38:51.370" v="2062" actId="20577"/>
          <ac:spMkLst>
            <pc:docMk/>
            <pc:sldMk cId="3163953615" sldId="281"/>
            <ac:spMk id="4" creationId="{262BCE06-077E-F111-D8CA-179C10331C74}"/>
          </ac:spMkLst>
        </pc:spChg>
        <pc:spChg chg="mod">
          <ac:chgData name="Totty, Stephen" userId="9729d117-b798-40b7-b915-6213522e6aff" providerId="ADAL" clId="{A1EEDEB1-80C9-4D26-966A-AC49717B1B3F}" dt="2023-08-31T15:50:42.741" v="995" actId="20577"/>
          <ac:spMkLst>
            <pc:docMk/>
            <pc:sldMk cId="3163953615" sldId="281"/>
            <ac:spMk id="5" creationId="{715D1433-D153-3C8E-6483-A60029349759}"/>
          </ac:spMkLst>
        </pc:spChg>
      </pc:sldChg>
      <pc:sldChg chg="modSp new mod">
        <pc:chgData name="Totty, Stephen" userId="9729d117-b798-40b7-b915-6213522e6aff" providerId="ADAL" clId="{A1EEDEB1-80C9-4D26-966A-AC49717B1B3F}" dt="2023-08-31T16:11:17.990" v="1307" actId="207"/>
        <pc:sldMkLst>
          <pc:docMk/>
          <pc:sldMk cId="1640591542" sldId="282"/>
        </pc:sldMkLst>
        <pc:spChg chg="mod">
          <ac:chgData name="Totty, Stephen" userId="9729d117-b798-40b7-b915-6213522e6aff" providerId="ADAL" clId="{A1EEDEB1-80C9-4D26-966A-AC49717B1B3F}" dt="2023-08-31T16:11:17.990" v="1307" actId="207"/>
          <ac:spMkLst>
            <pc:docMk/>
            <pc:sldMk cId="1640591542" sldId="282"/>
            <ac:spMk id="4" creationId="{9DF2E7E2-3CBD-7182-0BD2-8803E67331E3}"/>
          </ac:spMkLst>
        </pc:spChg>
        <pc:spChg chg="mod">
          <ac:chgData name="Totty, Stephen" userId="9729d117-b798-40b7-b915-6213522e6aff" providerId="ADAL" clId="{A1EEDEB1-80C9-4D26-966A-AC49717B1B3F}" dt="2023-08-31T15:55:57.366" v="1063" actId="20577"/>
          <ac:spMkLst>
            <pc:docMk/>
            <pc:sldMk cId="1640591542" sldId="282"/>
            <ac:spMk id="5" creationId="{89EE10FD-3F9C-58BB-3850-E81694DF8D6C}"/>
          </ac:spMkLst>
        </pc:spChg>
      </pc:sldChg>
      <pc:sldChg chg="modSp new mod">
        <pc:chgData name="Totty, Stephen" userId="9729d117-b798-40b7-b915-6213522e6aff" providerId="ADAL" clId="{A1EEDEB1-80C9-4D26-966A-AC49717B1B3F}" dt="2023-08-31T16:08:44.786" v="1254" actId="207"/>
        <pc:sldMkLst>
          <pc:docMk/>
          <pc:sldMk cId="1005760956" sldId="283"/>
        </pc:sldMkLst>
        <pc:spChg chg="mod">
          <ac:chgData name="Totty, Stephen" userId="9729d117-b798-40b7-b915-6213522e6aff" providerId="ADAL" clId="{A1EEDEB1-80C9-4D26-966A-AC49717B1B3F}" dt="2023-08-31T16:08:44.786" v="1254" actId="207"/>
          <ac:spMkLst>
            <pc:docMk/>
            <pc:sldMk cId="1005760956" sldId="283"/>
            <ac:spMk id="4" creationId="{08F47ADB-4326-CA48-C9FD-B72BCE9F35B1}"/>
          </ac:spMkLst>
        </pc:spChg>
        <pc:spChg chg="mod">
          <ac:chgData name="Totty, Stephen" userId="9729d117-b798-40b7-b915-6213522e6aff" providerId="ADAL" clId="{A1EEDEB1-80C9-4D26-966A-AC49717B1B3F}" dt="2023-08-31T16:07:16.907" v="1228" actId="20577"/>
          <ac:spMkLst>
            <pc:docMk/>
            <pc:sldMk cId="1005760956" sldId="283"/>
            <ac:spMk id="5" creationId="{B3F83949-3841-3440-1062-804D9395D350}"/>
          </ac:spMkLst>
        </pc:spChg>
      </pc:sldChg>
      <pc:sldChg chg="modSp new mod">
        <pc:chgData name="Totty, Stephen" userId="9729d117-b798-40b7-b915-6213522e6aff" providerId="ADAL" clId="{A1EEDEB1-80C9-4D26-966A-AC49717B1B3F}" dt="2023-08-31T16:17:03.378" v="1397" actId="20577"/>
        <pc:sldMkLst>
          <pc:docMk/>
          <pc:sldMk cId="2906831153" sldId="284"/>
        </pc:sldMkLst>
        <pc:spChg chg="mod">
          <ac:chgData name="Totty, Stephen" userId="9729d117-b798-40b7-b915-6213522e6aff" providerId="ADAL" clId="{A1EEDEB1-80C9-4D26-966A-AC49717B1B3F}" dt="2023-08-31T16:17:03.378" v="1397" actId="20577"/>
          <ac:spMkLst>
            <pc:docMk/>
            <pc:sldMk cId="2906831153" sldId="284"/>
            <ac:spMk id="4" creationId="{80231E20-B7A4-1BA1-DE45-39C57FD626D1}"/>
          </ac:spMkLst>
        </pc:spChg>
        <pc:spChg chg="mod">
          <ac:chgData name="Totty, Stephen" userId="9729d117-b798-40b7-b915-6213522e6aff" providerId="ADAL" clId="{A1EEDEB1-80C9-4D26-966A-AC49717B1B3F}" dt="2023-08-31T16:13:37.301" v="1334" actId="20577"/>
          <ac:spMkLst>
            <pc:docMk/>
            <pc:sldMk cId="2906831153" sldId="284"/>
            <ac:spMk id="5" creationId="{671474A8-575D-07B1-2C9D-A95113469ECC}"/>
          </ac:spMkLst>
        </pc:spChg>
      </pc:sldChg>
      <pc:sldChg chg="addSp modSp new mod">
        <pc:chgData name="Totty, Stephen" userId="9729d117-b798-40b7-b915-6213522e6aff" providerId="ADAL" clId="{A1EEDEB1-80C9-4D26-966A-AC49717B1B3F}" dt="2023-08-31T18:06:49.411" v="1570" actId="14100"/>
        <pc:sldMkLst>
          <pc:docMk/>
          <pc:sldMk cId="2764030272" sldId="285"/>
        </pc:sldMkLst>
        <pc:spChg chg="mod">
          <ac:chgData name="Totty, Stephen" userId="9729d117-b798-40b7-b915-6213522e6aff" providerId="ADAL" clId="{A1EEDEB1-80C9-4D26-966A-AC49717B1B3F}" dt="2023-08-31T18:06:13.158" v="1563" actId="20577"/>
          <ac:spMkLst>
            <pc:docMk/>
            <pc:sldMk cId="2764030272" sldId="285"/>
            <ac:spMk id="4" creationId="{A5B25A63-838F-726E-A5F3-390A1EC5586D}"/>
          </ac:spMkLst>
        </pc:spChg>
        <pc:spChg chg="mod">
          <ac:chgData name="Totty, Stephen" userId="9729d117-b798-40b7-b915-6213522e6aff" providerId="ADAL" clId="{A1EEDEB1-80C9-4D26-966A-AC49717B1B3F}" dt="2023-08-31T18:03:28.014" v="1425" actId="20577"/>
          <ac:spMkLst>
            <pc:docMk/>
            <pc:sldMk cId="2764030272" sldId="285"/>
            <ac:spMk id="5" creationId="{CCE08579-8F9B-7788-2CDA-518D492D8B96}"/>
          </ac:spMkLst>
        </pc:spChg>
        <pc:picChg chg="add mod">
          <ac:chgData name="Totty, Stephen" userId="9729d117-b798-40b7-b915-6213522e6aff" providerId="ADAL" clId="{A1EEDEB1-80C9-4D26-966A-AC49717B1B3F}" dt="2023-08-31T18:06:49.411" v="1570" actId="14100"/>
          <ac:picMkLst>
            <pc:docMk/>
            <pc:sldMk cId="2764030272" sldId="285"/>
            <ac:picMk id="7" creationId="{708AEA45-BE07-3EBD-2CF5-E161A0154A2F}"/>
          </ac:picMkLst>
        </pc:picChg>
      </pc:sldChg>
      <pc:sldChg chg="modSp new mod">
        <pc:chgData name="Totty, Stephen" userId="9729d117-b798-40b7-b915-6213522e6aff" providerId="ADAL" clId="{A1EEDEB1-80C9-4D26-966A-AC49717B1B3F}" dt="2023-08-31T18:32:22.276" v="1935" actId="6549"/>
        <pc:sldMkLst>
          <pc:docMk/>
          <pc:sldMk cId="594164920" sldId="286"/>
        </pc:sldMkLst>
        <pc:spChg chg="mod">
          <ac:chgData name="Totty, Stephen" userId="9729d117-b798-40b7-b915-6213522e6aff" providerId="ADAL" clId="{A1EEDEB1-80C9-4D26-966A-AC49717B1B3F}" dt="2023-08-31T18:32:22.276" v="1935" actId="6549"/>
          <ac:spMkLst>
            <pc:docMk/>
            <pc:sldMk cId="594164920" sldId="286"/>
            <ac:spMk id="4" creationId="{326D25FF-C9FD-1D90-9FCD-7EF0D120567D}"/>
          </ac:spMkLst>
        </pc:spChg>
        <pc:spChg chg="mod">
          <ac:chgData name="Totty, Stephen" userId="9729d117-b798-40b7-b915-6213522e6aff" providerId="ADAL" clId="{A1EEDEB1-80C9-4D26-966A-AC49717B1B3F}" dt="2023-08-31T18:07:34.045" v="1580" actId="20577"/>
          <ac:spMkLst>
            <pc:docMk/>
            <pc:sldMk cId="594164920" sldId="286"/>
            <ac:spMk id="5" creationId="{C0258457-6C1D-A3D9-1C7E-042D4D1DBA20}"/>
          </ac:spMkLst>
        </pc:spChg>
      </pc:sldChg>
      <pc:sldChg chg="modSp new del mod">
        <pc:chgData name="Totty, Stephen" userId="9729d117-b798-40b7-b915-6213522e6aff" providerId="ADAL" clId="{A1EEDEB1-80C9-4D26-966A-AC49717B1B3F}" dt="2023-08-31T18:35:30.531" v="2031" actId="2696"/>
        <pc:sldMkLst>
          <pc:docMk/>
          <pc:sldMk cId="2756713453" sldId="287"/>
        </pc:sldMkLst>
        <pc:spChg chg="mod">
          <ac:chgData name="Totty, Stephen" userId="9729d117-b798-40b7-b915-6213522e6aff" providerId="ADAL" clId="{A1EEDEB1-80C9-4D26-966A-AC49717B1B3F}" dt="2023-08-31T18:35:03.688" v="2022" actId="5793"/>
          <ac:spMkLst>
            <pc:docMk/>
            <pc:sldMk cId="2756713453" sldId="287"/>
            <ac:spMk id="4" creationId="{F9E996A6-F4F7-10BA-F4C5-E3CE94822499}"/>
          </ac:spMkLst>
        </pc:spChg>
        <pc:spChg chg="mod">
          <ac:chgData name="Totty, Stephen" userId="9729d117-b798-40b7-b915-6213522e6aff" providerId="ADAL" clId="{A1EEDEB1-80C9-4D26-966A-AC49717B1B3F}" dt="2023-08-31T18:33:00.527" v="1957" actId="20577"/>
          <ac:spMkLst>
            <pc:docMk/>
            <pc:sldMk cId="2756713453" sldId="287"/>
            <ac:spMk id="5" creationId="{A05FDC99-2828-EB27-063B-B84ED33392D8}"/>
          </ac:spMkLst>
        </pc:spChg>
      </pc:sldChg>
      <pc:sldChg chg="modSp new mod">
        <pc:chgData name="Totty, Stephen" userId="9729d117-b798-40b7-b915-6213522e6aff" providerId="ADAL" clId="{A1EEDEB1-80C9-4D26-966A-AC49717B1B3F}" dt="2023-08-31T18:36:00.054" v="2051" actId="255"/>
        <pc:sldMkLst>
          <pc:docMk/>
          <pc:sldMk cId="3466488697" sldId="288"/>
        </pc:sldMkLst>
        <pc:spChg chg="mod">
          <ac:chgData name="Totty, Stephen" userId="9729d117-b798-40b7-b915-6213522e6aff" providerId="ADAL" clId="{A1EEDEB1-80C9-4D26-966A-AC49717B1B3F}" dt="2023-08-31T18:36:00.054" v="2051" actId="255"/>
          <ac:spMkLst>
            <pc:docMk/>
            <pc:sldMk cId="3466488697" sldId="288"/>
            <ac:spMk id="4" creationId="{67EB23C2-21C5-D385-6A1D-1C3968812C46}"/>
          </ac:spMkLst>
        </pc:spChg>
        <pc:spChg chg="mod">
          <ac:chgData name="Totty, Stephen" userId="9729d117-b798-40b7-b915-6213522e6aff" providerId="ADAL" clId="{A1EEDEB1-80C9-4D26-966A-AC49717B1B3F}" dt="2023-08-31T18:35:16.008" v="2029" actId="20577"/>
          <ac:spMkLst>
            <pc:docMk/>
            <pc:sldMk cId="3466488697" sldId="288"/>
            <ac:spMk id="5" creationId="{D4D61549-9AF9-54CD-BFB3-D48449D0D0C0}"/>
          </ac:spMkLst>
        </pc:spChg>
      </pc:sldChg>
      <pc:sldChg chg="add">
        <pc:chgData name="Totty, Stephen" userId="9729d117-b798-40b7-b915-6213522e6aff" providerId="ADAL" clId="{A1EEDEB1-80C9-4D26-966A-AC49717B1B3F}" dt="2023-08-31T18:35:35.937" v="2032" actId="2890"/>
        <pc:sldMkLst>
          <pc:docMk/>
          <pc:sldMk cId="1962338532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-18"/>
              </a:rPr>
              <a:t>8/31/2023</a:t>
            </a:fld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-18"/>
              </a:rPr>
              <a:t>‹#›</a:t>
            </a:fld>
            <a:endParaRPr dirty="0"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-1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-18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BFA18-F005-4413-AD3D-C41E73AAE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65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2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55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058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8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6076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23952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48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2023</a:t>
            </a:fld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3745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784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192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0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6" r:id="rId2"/>
    <p:sldLayoutId id="2147483695" r:id="rId3"/>
    <p:sldLayoutId id="2147483702" r:id="rId4"/>
    <p:sldLayoutId id="2147483701" r:id="rId5"/>
    <p:sldLayoutId id="2147483705" r:id="rId6"/>
    <p:sldLayoutId id="2147483661" r:id="rId7"/>
    <p:sldLayoutId id="2147483662" r:id="rId8"/>
    <p:sldLayoutId id="2147483663" r:id="rId9"/>
    <p:sldLayoutId id="2147483685" r:id="rId10"/>
    <p:sldLayoutId id="2147483686" r:id="rId11"/>
    <p:sldLayoutId id="2147483666" r:id="rId12"/>
    <p:sldLayoutId id="2147483756" r:id="rId13"/>
    <p:sldLayoutId id="2147483668" r:id="rId14"/>
    <p:sldLayoutId id="2147483669" r:id="rId15"/>
    <p:sldLayoutId id="2147483652" r:id="rId16"/>
    <p:sldLayoutId id="2147483698" r:id="rId17"/>
    <p:sldLayoutId id="2147483755" r:id="rId18"/>
    <p:sldLayoutId id="2147483670" r:id="rId19"/>
    <p:sldLayoutId id="2147483671" r:id="rId20"/>
    <p:sldLayoutId id="2147483699" r:id="rId21"/>
    <p:sldLayoutId id="2147483672" r:id="rId22"/>
    <p:sldLayoutId id="2147483673" r:id="rId23"/>
    <p:sldLayoutId id="2147483654" r:id="rId24"/>
    <p:sldLayoutId id="2147483679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56" r:id="rId33"/>
    <p:sldLayoutId id="2147483657" r:id="rId34"/>
    <p:sldLayoutId id="2147483758" r:id="rId35"/>
    <p:sldLayoutId id="2147483697" r:id="rId36"/>
    <p:sldLayoutId id="2147483676" r:id="rId37"/>
    <p:sldLayoutId id="2147483677" r:id="rId38"/>
    <p:sldLayoutId id="2147483706" r:id="rId39"/>
    <p:sldLayoutId id="2147483707" r:id="rId40"/>
    <p:sldLayoutId id="2147483704" r:id="rId41"/>
    <p:sldLayoutId id="2147483752" r:id="rId42"/>
    <p:sldLayoutId id="2147483753" r:id="rId43"/>
    <p:sldLayoutId id="2147483703" r:id="rId44"/>
    <p:sldLayoutId id="2147483757" r:id="rId45"/>
    <p:sldLayoutId id="2147483700" r:id="rId46"/>
    <p:sldLayoutId id="2147483759" r:id="rId47"/>
    <p:sldLayoutId id="2147483760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blog/ppro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xxDZuPEgbBU" TargetMode="External"/><Relationship Id="rId5" Type="http://schemas.openxmlformats.org/officeDocument/2006/relationships/hyperlink" Target="https://pkg.go.dev/net/http/pprof" TargetMode="External"/><Relationship Id="rId4" Type="http://schemas.openxmlformats.org/officeDocument/2006/relationships/hyperlink" Target="https://pkg.go.dev/cmd/go#hdr-Testing_flag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phen-totty-hpe/profil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September 19, 2023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Totty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in Go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858929A1-E479-4363-A36E-66B1064CC2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94F284-18B4-5084-6352-4B18FDAECBC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236A6-F397-878C-D80D-81ACA7E32D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7ADB-4326-CA48-C9FD-B72BCE9F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Special functions in </a:t>
            </a:r>
            <a:r>
              <a:rPr lang="en-GB" sz="2400" b="0" dirty="0">
                <a:effectLst/>
              </a:rPr>
              <a:t>"runtime"</a:t>
            </a:r>
          </a:p>
          <a:p>
            <a:pPr lvl="1"/>
            <a:r>
              <a:rPr lang="en-GB" sz="2400" b="0" dirty="0" err="1">
                <a:effectLst/>
              </a:rPr>
              <a:t>runtime.SetMutexProfileFraction</a:t>
            </a:r>
            <a:r>
              <a:rPr lang="en-GB" sz="2400" b="0" dirty="0">
                <a:effectLst/>
              </a:rPr>
              <a:t>(100)</a:t>
            </a:r>
          </a:p>
          <a:p>
            <a:pPr lvl="1"/>
            <a:r>
              <a:rPr lang="en-GB" sz="2400" b="0" dirty="0" err="1">
                <a:effectLst/>
              </a:rPr>
              <a:t>runtime.SetBlockProfileRate</a:t>
            </a:r>
            <a:r>
              <a:rPr lang="en-GB" sz="2400" b="0" dirty="0">
                <a:effectLst/>
              </a:rPr>
              <a:t>(100000000)</a:t>
            </a:r>
          </a:p>
          <a:p>
            <a:r>
              <a:rPr lang="en-GB" sz="2400" dirty="0"/>
              <a:t>Special functions in </a:t>
            </a:r>
            <a:r>
              <a:rPr lang="en-GB" sz="2400" b="0" dirty="0">
                <a:effectLst/>
              </a:rPr>
              <a:t>"runtime/trace“</a:t>
            </a:r>
            <a:endParaRPr lang="en-GB" sz="2400" dirty="0"/>
          </a:p>
          <a:p>
            <a:pPr lvl="1"/>
            <a:r>
              <a:rPr lang="en-GB" sz="2400" b="0" dirty="0" err="1">
                <a:effectLst/>
              </a:rPr>
              <a:t>trace.Start</a:t>
            </a:r>
            <a:r>
              <a:rPr lang="en-GB" sz="2400" b="0" dirty="0">
                <a:effectLst/>
              </a:rPr>
              <a:t>(</a:t>
            </a:r>
            <a:r>
              <a:rPr lang="en-GB" sz="2400" b="0" dirty="0" err="1">
                <a:effectLst/>
              </a:rPr>
              <a:t>traceFile</a:t>
            </a:r>
            <a:r>
              <a:rPr lang="en-GB" sz="2400" b="0" dirty="0">
                <a:effectLst/>
              </a:rPr>
              <a:t>) and </a:t>
            </a:r>
            <a:r>
              <a:rPr lang="en-GB" sz="2400" b="0" dirty="0" err="1">
                <a:effectLst/>
              </a:rPr>
              <a:t>trace.Stop</a:t>
            </a:r>
            <a:r>
              <a:rPr lang="en-GB" sz="2400" b="0" dirty="0">
                <a:effectLst/>
              </a:rPr>
              <a:t>()</a:t>
            </a:r>
          </a:p>
          <a:p>
            <a:endParaRPr lang="en-GB" b="0" dirty="0">
              <a:solidFill>
                <a:srgbClr val="CCCCCC"/>
              </a:solidFill>
              <a:effectLst/>
              <a:latin typeface="Droid Sans Mono"/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83949-3841-3440-1062-804D9395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profile creation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7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1E7451-6F69-56A4-0CCB-A4A3AA746A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7727A-FFE2-29A6-0D08-F11D01CADE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E20-B7A4-1BA1-DE45-39C57FD6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dirty="0">
                <a:effectLst/>
              </a:rPr>
              <a:t>_ "net/http/</a:t>
            </a:r>
            <a:r>
              <a:rPr lang="en-GB" sz="2400" b="0" dirty="0" err="1">
                <a:effectLst/>
              </a:rPr>
              <a:t>pprof</a:t>
            </a:r>
            <a:r>
              <a:rPr lang="en-GB" sz="2400" b="0" dirty="0">
                <a:effectLst/>
              </a:rPr>
              <a:t>“</a:t>
            </a:r>
          </a:p>
          <a:p>
            <a:r>
              <a:rPr lang="en-GB" sz="2400" dirty="0"/>
              <a:t>Add the following code:</a:t>
            </a:r>
            <a:endParaRPr lang="en-GB" sz="2400" b="0" dirty="0">
              <a:effectLst/>
            </a:endParaRPr>
          </a:p>
          <a:p>
            <a:pPr marL="0" indent="0">
              <a:buNone/>
            </a:pPr>
            <a:r>
              <a:rPr lang="pl-PL" sz="2400" b="0" dirty="0">
                <a:effectLst/>
              </a:rPr>
              <a:t>go func()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pl-PL" sz="2400" b="0" dirty="0">
                <a:effectLst/>
              </a:rPr>
              <a:t>log.Println(http.ListenAndServe("localhost:6060", nil))</a:t>
            </a:r>
          </a:p>
          <a:p>
            <a:pPr marL="0" indent="0">
              <a:buNone/>
            </a:pPr>
            <a:r>
              <a:rPr lang="pl-PL" sz="2400" b="0" dirty="0">
                <a:effectLst/>
              </a:rPr>
              <a:t>}()</a:t>
            </a:r>
            <a:endParaRPr lang="en-US" sz="2400" b="0" dirty="0">
              <a:effectLst/>
            </a:endParaRPr>
          </a:p>
          <a:p>
            <a:r>
              <a:rPr lang="en-US" sz="2400" dirty="0"/>
              <a:t>Visit </a:t>
            </a:r>
            <a:r>
              <a:rPr lang="en-GB" sz="2400" b="0" dirty="0">
                <a:effectLst/>
              </a:rPr>
              <a:t>http://localhost:6060/debug/pprof/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1474A8-575D-07B1-2C9D-A9511346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profile endpoint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8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65AFD-52BE-7C06-BEAE-C712A45234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E35F9-C2F1-A92F-05DF-7D3532B86D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D25FF-C9FD-1D90-9FCD-7EF0D120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Go </a:t>
            </a:r>
            <a:r>
              <a:rPr lang="en-GB" sz="2000" dirty="0"/>
              <a:t>Diagnostics</a:t>
            </a:r>
            <a:r>
              <a:rPr lang="en-US" sz="2000" dirty="0"/>
              <a:t>		</a:t>
            </a:r>
            <a:r>
              <a:rPr lang="en-GB" sz="2000" u="sng" dirty="0">
                <a:solidFill>
                  <a:srgbClr val="0070C0"/>
                </a:solidFill>
                <a:effectLst/>
              </a:rPr>
              <a:t>https://go.dev/doc/diagnostics</a:t>
            </a:r>
            <a:endParaRPr lang="en-GB" sz="2000" dirty="0">
              <a:solidFill>
                <a:srgbClr val="0070C0"/>
              </a:solidFill>
              <a:effectLst/>
            </a:endParaRPr>
          </a:p>
          <a:p>
            <a:r>
              <a:rPr lang="en-GB" sz="2000" dirty="0"/>
              <a:t>Profiling Go Programs	</a:t>
            </a:r>
            <a:r>
              <a:rPr lang="en-GB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https://go.dev/blog/pprof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effectLst/>
              </a:rPr>
              <a:t>Testing flags		</a:t>
            </a:r>
            <a:r>
              <a:rPr lang="en-GB" sz="2000" dirty="0">
                <a:solidFill>
                  <a:srgbClr val="0070C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https://pkg.go.dev/cmd/go#hdr-Testing_flags</a:t>
            </a:r>
            <a:endParaRPr lang="en-GB" sz="2000" dirty="0">
              <a:solidFill>
                <a:srgbClr val="0070C0"/>
              </a:solidFill>
              <a:effectLst/>
            </a:endParaRPr>
          </a:p>
          <a:p>
            <a:r>
              <a:rPr lang="en-GB" sz="2000" dirty="0"/>
              <a:t>Runtime </a:t>
            </a:r>
            <a:r>
              <a:rPr lang="en-GB" sz="2000" dirty="0" err="1"/>
              <a:t>pprof</a:t>
            </a:r>
            <a:r>
              <a:rPr lang="en-GB" sz="2000" dirty="0"/>
              <a:t>		</a:t>
            </a:r>
            <a:r>
              <a:rPr lang="en-GB" sz="2000" u="sng" dirty="0">
                <a:solidFill>
                  <a:srgbClr val="0070C0"/>
                </a:solidFill>
              </a:rPr>
              <a:t>https://pkg.go.dev/runtime/pprof</a:t>
            </a:r>
          </a:p>
          <a:p>
            <a:r>
              <a:rPr lang="en-GB" sz="2000" dirty="0"/>
              <a:t>Web </a:t>
            </a:r>
            <a:r>
              <a:rPr lang="en-GB" sz="2000" dirty="0" err="1"/>
              <a:t>pprof</a:t>
            </a:r>
            <a:r>
              <a:rPr lang="en-GB" sz="2000" dirty="0"/>
              <a:t>		</a:t>
            </a:r>
            <a:r>
              <a:rPr lang="en-GB" sz="2000" dirty="0">
                <a:solidFill>
                  <a:srgbClr val="0070C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https://pkg.go.dev/net/http/pprof</a:t>
            </a:r>
            <a:endParaRPr lang="en-GB" sz="2000" dirty="0">
              <a:solidFill>
                <a:srgbClr val="0070C0"/>
              </a:solidFill>
              <a:effectLst/>
            </a:endParaRPr>
          </a:p>
          <a:p>
            <a:r>
              <a:rPr lang="en-GB" sz="2000" dirty="0"/>
              <a:t>Go tools (see </a:t>
            </a:r>
            <a:r>
              <a:rPr lang="en-GB" sz="2000" dirty="0" err="1"/>
              <a:t>cmd</a:t>
            </a:r>
            <a:r>
              <a:rPr lang="en-GB" sz="2000" dirty="0"/>
              <a:t>)</a:t>
            </a:r>
            <a:r>
              <a:rPr lang="en-GB" sz="2000" dirty="0">
                <a:solidFill>
                  <a:srgbClr val="0070C0"/>
                </a:solidFill>
              </a:rPr>
              <a:t>	https://pkg.go.dev/golang.org/x/tools</a:t>
            </a:r>
            <a:endParaRPr lang="en-GB" sz="2000" dirty="0">
              <a:solidFill>
                <a:srgbClr val="0070C0"/>
              </a:solidFill>
              <a:effectLst/>
            </a:endParaRPr>
          </a:p>
          <a:p>
            <a:r>
              <a:rPr lang="en-GB" sz="2000" dirty="0">
                <a:effectLst/>
              </a:rPr>
              <a:t>Dave Cheney talk 	</a:t>
            </a:r>
            <a:r>
              <a:rPr lang="en-GB" sz="2000" u="sng" dirty="0">
                <a:solidFill>
                  <a:srgbClr val="0070C0"/>
                </a:solidFill>
                <a:effectLst/>
              </a:rPr>
              <a:t>https://www.youtube.com/watch?v=nok0aYiGiYA</a:t>
            </a:r>
            <a:endParaRPr lang="en-GB" sz="2000" dirty="0">
              <a:solidFill>
                <a:srgbClr val="0070C0"/>
              </a:solidFill>
              <a:effectLst/>
            </a:endParaRPr>
          </a:p>
          <a:p>
            <a:r>
              <a:rPr lang="en-GB" sz="2000" dirty="0">
                <a:effectLst/>
              </a:rPr>
              <a:t>Dave Cheney workshop 	</a:t>
            </a:r>
            <a:r>
              <a:rPr lang="en-GB" sz="2000" u="sng" dirty="0">
                <a:solidFill>
                  <a:srgbClr val="0070C0"/>
                </a:solidFill>
                <a:effectLst/>
              </a:rPr>
              <a:t>https://dave.cheney.net/high-performance-go-workshop/dotgo-paris.html</a:t>
            </a:r>
            <a:endParaRPr lang="en-GB" sz="2000" dirty="0">
              <a:solidFill>
                <a:srgbClr val="0070C0"/>
              </a:solidFill>
              <a:effectLst/>
            </a:endParaRPr>
          </a:p>
          <a:p>
            <a:r>
              <a:rPr lang="en-GB" sz="2000" dirty="0"/>
              <a:t>Brad Fitzpatrick (2015)	</a:t>
            </a:r>
            <a:r>
              <a:rPr lang="en-GB" sz="2000" dirty="0">
                <a:solidFill>
                  <a:srgbClr val="0070C0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https://www.youtube.com/watch?v=xxDZuPEgbBU</a:t>
            </a:r>
            <a:endParaRPr lang="en-GB" sz="2000" dirty="0">
              <a:effectLst/>
            </a:endParaRPr>
          </a:p>
          <a:p>
            <a:r>
              <a:rPr lang="en-GB" sz="2000" dirty="0" err="1">
                <a:effectLst/>
              </a:rPr>
              <a:t>DataDog</a:t>
            </a:r>
            <a:r>
              <a:rPr lang="en-GB" sz="2000" dirty="0">
                <a:effectLst/>
              </a:rPr>
              <a:t> 		</a:t>
            </a:r>
            <a:r>
              <a:rPr lang="en-GB" sz="2000" u="sng" dirty="0">
                <a:solidFill>
                  <a:srgbClr val="0070C0"/>
                </a:solidFill>
                <a:effectLst/>
              </a:rPr>
              <a:t>https://github.com/DataDog/go-profiler-notes/blob/main/guide/README.md</a:t>
            </a:r>
            <a:endParaRPr lang="en-GB" sz="2000" dirty="0">
              <a:solidFill>
                <a:srgbClr val="0070C0"/>
              </a:solidFill>
              <a:effectLst/>
            </a:endParaRPr>
          </a:p>
          <a:p>
            <a:r>
              <a:rPr lang="en-GB" sz="2000" dirty="0" err="1">
                <a:effectLst/>
              </a:rPr>
              <a:t>Goland</a:t>
            </a:r>
            <a:r>
              <a:rPr lang="en-GB" sz="2000" dirty="0">
                <a:effectLst/>
              </a:rPr>
              <a:t> (</a:t>
            </a:r>
            <a:r>
              <a:rPr lang="en-GB" sz="2000" dirty="0" err="1">
                <a:effectLst/>
              </a:rPr>
              <a:t>jetbrains</a:t>
            </a:r>
            <a:r>
              <a:rPr lang="en-GB" sz="2000" dirty="0">
                <a:effectLst/>
              </a:rPr>
              <a:t>)	</a:t>
            </a:r>
            <a:r>
              <a:rPr lang="en-GB" sz="2000" dirty="0">
                <a:solidFill>
                  <a:srgbClr val="0070C0"/>
                </a:solidFill>
                <a:effectLst/>
              </a:rPr>
              <a:t>https://blog.jetbrains.com/go/2023/02/02/profiling-go-code-with-goland/</a:t>
            </a:r>
          </a:p>
          <a:p>
            <a:r>
              <a:rPr lang="en-GB" sz="2000" b="0" dirty="0">
                <a:effectLst/>
              </a:rPr>
              <a:t>Older </a:t>
            </a:r>
            <a:r>
              <a:rPr lang="en-GB" sz="2000" b="0" dirty="0" err="1">
                <a:effectLst/>
              </a:rPr>
              <a:t>Goland</a:t>
            </a:r>
            <a:r>
              <a:rPr lang="en-GB" sz="2000" b="0" dirty="0">
                <a:effectLst/>
              </a:rPr>
              <a:t>		</a:t>
            </a:r>
            <a:r>
              <a:rPr lang="en-GB" sz="2000" b="0" u="sng" dirty="0">
                <a:solidFill>
                  <a:srgbClr val="0070C0"/>
                </a:solidFill>
                <a:effectLst/>
              </a:rPr>
              <a:t>https://blog.jetbrains.com/go/2019/04/03/profiling-go-applications-and-tests/</a:t>
            </a:r>
            <a:endParaRPr lang="en-GB" sz="2000" b="0" dirty="0">
              <a:effectLst/>
            </a:endParaRPr>
          </a:p>
          <a:p>
            <a:r>
              <a:rPr lang="en-GB" sz="2000" b="0" dirty="0" err="1">
                <a:effectLst/>
              </a:rPr>
              <a:t>Infoq</a:t>
            </a:r>
            <a:r>
              <a:rPr lang="en-GB" sz="2000" b="0" dirty="0">
                <a:solidFill>
                  <a:srgbClr val="CCCCCC"/>
                </a:solidFill>
                <a:effectLst/>
              </a:rPr>
              <a:t>			</a:t>
            </a:r>
            <a:r>
              <a:rPr lang="en-GB" sz="2000" b="0" dirty="0">
                <a:solidFill>
                  <a:srgbClr val="0070C0"/>
                </a:solidFill>
                <a:effectLst/>
              </a:rPr>
              <a:t>https://www.infoq.com/articles/debugging-go-programs-pprof-trace/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58457-6C1D-A3D9-1C7E-042D4D1D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1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E9DC2B-74F2-9F43-231B-9746932150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39B4E-8364-7886-9F43-7DBCB2E2474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B23C2-21C5-D385-6A1D-1C396881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Visit </a:t>
            </a:r>
            <a:r>
              <a:rPr lang="en-US" sz="2400" dirty="0">
                <a:hlinkClick r:id="rId3"/>
              </a:rPr>
              <a:t>https://github.com/stephen-totty-hpe/profiling</a:t>
            </a:r>
            <a:endParaRPr lang="en-US" sz="2400" dirty="0"/>
          </a:p>
          <a:p>
            <a:pPr lvl="1"/>
            <a:r>
              <a:rPr lang="en-US" sz="2400" dirty="0"/>
              <a:t>Code samples</a:t>
            </a:r>
          </a:p>
          <a:p>
            <a:pPr lvl="1"/>
            <a:r>
              <a:rPr lang="en-US" sz="2400" dirty="0"/>
              <a:t>This presentation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D61549-9AF9-54CD-BFB3-D48449D0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4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94DB59-2993-41B8-AA2D-A95E6BF6D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817C569-99BE-4C61-8DBB-67B2DD76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9" y="521016"/>
            <a:ext cx="6195700" cy="282866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23718AE-1ECF-495D-9D8E-83CBCF47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477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94DB59-2993-41B8-AA2D-A95E6BF6D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817C569-99BE-4C61-8DBB-67B2DD76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9" y="521016"/>
            <a:ext cx="6195700" cy="282866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23718AE-1ECF-495D-9D8E-83CBCF47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96233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9679-8B77-4AAF-9049-025CBA647F5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Which technique you use depends on what access you have to the source code or executable.</a:t>
            </a:r>
          </a:p>
          <a:p>
            <a:pPr marL="0" indent="0">
              <a:buNone/>
            </a:pPr>
            <a:r>
              <a:rPr lang="en-US" sz="2800" dirty="0"/>
              <a:t>It also depends on what tools are available.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instance, running locally, you can use any tool you like: </a:t>
            </a:r>
          </a:p>
          <a:p>
            <a:endParaRPr lang="en-US" sz="2800" dirty="0"/>
          </a:p>
          <a:p>
            <a:r>
              <a:rPr lang="en-US" sz="2800" dirty="0"/>
              <a:t>Profiling during testing</a:t>
            </a:r>
          </a:p>
          <a:p>
            <a:r>
              <a:rPr lang="en-US" sz="2800" dirty="0"/>
              <a:t>Profiling with </a:t>
            </a:r>
            <a:r>
              <a:rPr lang="en-US" sz="2800" dirty="0" err="1"/>
              <a:t>GoLand</a:t>
            </a:r>
            <a:endParaRPr lang="en-US" sz="2800" dirty="0"/>
          </a:p>
          <a:p>
            <a:r>
              <a:rPr lang="en-US" sz="2800" dirty="0"/>
              <a:t>Profiling running code by storing profiles</a:t>
            </a:r>
          </a:p>
          <a:p>
            <a:r>
              <a:rPr lang="en-US" sz="2800" dirty="0"/>
              <a:t>Profiling running code with HTTP handler</a:t>
            </a:r>
          </a:p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locally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4BDFB80-76C4-4709-BEEA-BD3B9CF116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0633A8-2E2B-7E69-503F-F70C1DDA9E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89B14-BBDD-CF46-313F-812B73BCB5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969A9-E977-0B69-CBD2-2FC64D9E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gets a little trickier when running on a deployed QA system.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You don’t have direct access to the source code.</a:t>
            </a:r>
          </a:p>
          <a:p>
            <a:pPr marL="0" indent="0">
              <a:buNone/>
            </a:pPr>
            <a:r>
              <a:rPr lang="en-US" sz="2800" dirty="0"/>
              <a:t>You probably have only a limited set of tools.  </a:t>
            </a:r>
          </a:p>
          <a:p>
            <a:pPr marL="0" indent="0">
              <a:buNone/>
            </a:pPr>
            <a:r>
              <a:rPr lang="en-US" sz="2800" dirty="0"/>
              <a:t>Even worse, it is running inside of Kubernetes!</a:t>
            </a:r>
          </a:p>
          <a:p>
            <a:endParaRPr lang="en-US" sz="2800" dirty="0"/>
          </a:p>
          <a:p>
            <a:r>
              <a:rPr lang="en-US" sz="2800" dirty="0"/>
              <a:t>Profiling running code by storing profiles (If you can even store them)</a:t>
            </a:r>
          </a:p>
          <a:p>
            <a:r>
              <a:rPr lang="en-US" sz="2800" dirty="0"/>
              <a:t>Profiling running code with HTTP handler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09B16A-22DE-6D1F-6422-84C5B88B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on a QA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2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3B36A9-E47C-23E3-65EA-1DE7F11B127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887F8F-13EC-D148-46C9-2C1C9994193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2FABA-9C64-F0DD-4312-643FF413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 probably cannot connect to the system at all.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You are stuck with Humio, Kiali, and Grafana!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So you need to reproduce the problem somewhere else.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F35DF0-BE3A-E915-75F8-A5706C1C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on a production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04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8F9B-6B65-D504-263F-BBEB10EC48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5E90-AEB2-DC84-ABC9-2738F66936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7B82-7FDE-58B5-2CBC-D6DD2771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Tests</a:t>
            </a:r>
          </a:p>
          <a:p>
            <a:pPr lvl="1"/>
            <a:r>
              <a:rPr lang="nl-NL" sz="2800" dirty="0"/>
              <a:t>g</a:t>
            </a:r>
            <a:r>
              <a:rPr lang="nl-NL" sz="2800" b="0" dirty="0">
                <a:effectLst/>
              </a:rPr>
              <a:t>o help test</a:t>
            </a:r>
          </a:p>
          <a:p>
            <a:pPr lvl="1"/>
            <a:r>
              <a:rPr lang="nl-NL" sz="2800" dirty="0"/>
              <a:t>go help testflag</a:t>
            </a:r>
            <a:endParaRPr lang="nl-NL" sz="2800" b="0" dirty="0">
              <a:effectLst/>
            </a:endParaRPr>
          </a:p>
          <a:p>
            <a:pPr lvl="1"/>
            <a:r>
              <a:rPr lang="nl-NL" sz="2800" b="0" dirty="0">
                <a:solidFill>
                  <a:srgbClr val="569CD6"/>
                </a:solidFill>
                <a:effectLst/>
              </a:rPr>
              <a:t>func</a:t>
            </a:r>
            <a:r>
              <a:rPr lang="nl-NL" sz="2800" b="0" dirty="0">
                <a:solidFill>
                  <a:srgbClr val="CCCCCC"/>
                </a:solidFill>
                <a:effectLst/>
              </a:rPr>
              <a:t> </a:t>
            </a:r>
            <a:r>
              <a:rPr lang="nl-NL" sz="2800" b="0" dirty="0">
                <a:solidFill>
                  <a:srgbClr val="DCDCAA"/>
                </a:solidFill>
                <a:effectLst/>
              </a:rPr>
              <a:t>TestXXX</a:t>
            </a:r>
            <a:r>
              <a:rPr lang="nl-NL" sz="2800" b="0" dirty="0">
                <a:solidFill>
                  <a:srgbClr val="CCCCCC"/>
                </a:solidFill>
                <a:effectLst/>
              </a:rPr>
              <a:t>(t </a:t>
            </a:r>
            <a:r>
              <a:rPr lang="nl-NL" sz="2800" b="0" dirty="0">
                <a:solidFill>
                  <a:srgbClr val="D4D4D4"/>
                </a:solidFill>
                <a:effectLst/>
              </a:rPr>
              <a:t>*</a:t>
            </a:r>
            <a:r>
              <a:rPr lang="nl-NL" sz="2800" b="0" dirty="0">
                <a:solidFill>
                  <a:srgbClr val="CCCCCC"/>
                </a:solidFill>
                <a:effectLst/>
              </a:rPr>
              <a:t>testing.T)</a:t>
            </a:r>
          </a:p>
          <a:p>
            <a:pPr lvl="1"/>
            <a:r>
              <a:rPr lang="nl-NL" sz="2800" dirty="0"/>
              <a:t>Use –run to run a specific test</a:t>
            </a:r>
            <a:endParaRPr lang="nl-NL" sz="2800" b="0" dirty="0">
              <a:effectLst/>
            </a:endParaRPr>
          </a:p>
          <a:p>
            <a:pPr lvl="1"/>
            <a:r>
              <a:rPr lang="en-US" sz="2800" b="0" dirty="0">
                <a:effectLst/>
              </a:rPr>
              <a:t>go test -cpuprofile cpu.pprof</a:t>
            </a:r>
          </a:p>
          <a:p>
            <a:pPr lvl="1"/>
            <a:r>
              <a:rPr lang="en-US" sz="2800" b="0" dirty="0">
                <a:effectLst/>
              </a:rPr>
              <a:t>go test -memprofile mem.pprof</a:t>
            </a:r>
          </a:p>
          <a:p>
            <a:pPr lvl="1"/>
            <a:r>
              <a:rPr lang="en-US" sz="2800" b="0" dirty="0">
                <a:effectLst/>
              </a:rPr>
              <a:t>go test -blockprofile block.pprof</a:t>
            </a:r>
          </a:p>
          <a:p>
            <a:pPr lvl="1"/>
            <a:r>
              <a:rPr lang="en-US" sz="2800" b="0" dirty="0">
                <a:effectLst/>
              </a:rPr>
              <a:t>go test -mutexprofile mutex.pprof</a:t>
            </a:r>
          </a:p>
          <a:p>
            <a:pPr lvl="1"/>
            <a:r>
              <a:rPr lang="en-US" sz="2800" b="0" dirty="0">
                <a:effectLst/>
              </a:rPr>
              <a:t>go test -trace trace.out</a:t>
            </a:r>
          </a:p>
          <a:p>
            <a:pPr lvl="1"/>
            <a:r>
              <a:rPr lang="en-US" sz="2800" b="0" dirty="0">
                <a:effectLst/>
              </a:rPr>
              <a:t>go test -race</a:t>
            </a:r>
            <a:endParaRPr lang="en-US" sz="2800" dirty="0"/>
          </a:p>
          <a:p>
            <a:pPr lvl="1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64CFEC-4750-1DB1-1EFA-FD17603F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using Tests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0D8EBB-793B-C8C0-AA5D-71E0A597C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3086"/>
            <a:ext cx="184731" cy="66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10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9160EE-13E5-6335-B7F2-ED5967066DF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AD4A69-354B-44C5-58C5-6A48D93CD6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F141-4033-5CA9-222D-E0CB2EAD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Benchmarks</a:t>
            </a:r>
          </a:p>
          <a:p>
            <a:pPr lvl="1"/>
            <a:r>
              <a:rPr lang="en-GB" sz="2800" b="0" dirty="0">
                <a:solidFill>
                  <a:srgbClr val="569CD6"/>
                </a:solidFill>
                <a:effectLst/>
              </a:rPr>
              <a:t>func</a:t>
            </a:r>
            <a:r>
              <a:rPr lang="en-GB" sz="2800" b="0" dirty="0">
                <a:solidFill>
                  <a:srgbClr val="CCCCCC"/>
                </a:solidFill>
                <a:effectLst/>
              </a:rPr>
              <a:t> </a:t>
            </a:r>
            <a:r>
              <a:rPr lang="en-GB" sz="2800" b="0" dirty="0">
                <a:solidFill>
                  <a:srgbClr val="DCDCAA"/>
                </a:solidFill>
                <a:effectLst/>
              </a:rPr>
              <a:t>BenchmarkXXX</a:t>
            </a:r>
            <a:r>
              <a:rPr lang="en-GB" sz="2800" b="0" dirty="0">
                <a:solidFill>
                  <a:srgbClr val="CCCCCC"/>
                </a:solidFill>
                <a:effectLst/>
              </a:rPr>
              <a:t>(b </a:t>
            </a:r>
            <a:r>
              <a:rPr lang="en-GB" sz="2800" b="0" dirty="0">
                <a:solidFill>
                  <a:srgbClr val="D4D4D4"/>
                </a:solidFill>
                <a:effectLst/>
              </a:rPr>
              <a:t>*</a:t>
            </a:r>
            <a:r>
              <a:rPr lang="en-GB" sz="2800" b="0" dirty="0">
                <a:solidFill>
                  <a:srgbClr val="CCCCCC"/>
                </a:solidFill>
                <a:effectLst/>
              </a:rPr>
              <a:t>testing.B)</a:t>
            </a:r>
          </a:p>
          <a:p>
            <a:pPr lvl="1"/>
            <a:r>
              <a:rPr lang="en-US" sz="2800" dirty="0"/>
              <a:t>All tests are run prior to benchmarks.</a:t>
            </a:r>
            <a:endParaRPr lang="en-GB" sz="2800" b="0" dirty="0">
              <a:solidFill>
                <a:srgbClr val="CCCCCC"/>
              </a:solidFill>
              <a:effectLst/>
            </a:endParaRPr>
          </a:p>
          <a:p>
            <a:pPr lvl="1"/>
            <a:r>
              <a:rPr lang="en-US" sz="2800" dirty="0"/>
              <a:t>The testing runner executes each benchmark function several times, increasing b.N on each run until it collects a precise measurement.</a:t>
            </a:r>
          </a:p>
          <a:p>
            <a:pPr lvl="1"/>
            <a:r>
              <a:rPr lang="en-GB" sz="2800" b="0" dirty="0">
                <a:effectLst/>
              </a:rPr>
              <a:t>go test -bench=BenchmarkXXX -cpuprofile cpuprofile.out</a:t>
            </a:r>
          </a:p>
          <a:p>
            <a:pPr lvl="1"/>
            <a:r>
              <a:rPr lang="en-US" sz="2800" dirty="0"/>
              <a:t>go test -run=^$ -bench=. | tee cpu.1</a:t>
            </a:r>
          </a:p>
          <a:p>
            <a:pPr lvl="1"/>
            <a:r>
              <a:rPr lang="en-US" sz="2800" dirty="0"/>
              <a:t>go test -run=^$ -bench=. | tee cpu.2</a:t>
            </a:r>
          </a:p>
          <a:p>
            <a:pPr lvl="1"/>
            <a:r>
              <a:rPr lang="en-US" sz="2800" dirty="0"/>
              <a:t>sudo apt install golang-</a:t>
            </a:r>
            <a:r>
              <a:rPr lang="en-US" sz="2800" dirty="0" err="1"/>
              <a:t>golang</a:t>
            </a:r>
            <a:r>
              <a:rPr lang="en-US" sz="2800" dirty="0"/>
              <a:t>-x-tools</a:t>
            </a:r>
          </a:p>
          <a:p>
            <a:pPr lvl="2"/>
            <a:r>
              <a:rPr lang="en-US" sz="2800" dirty="0" err="1"/>
              <a:t>benchcmp</a:t>
            </a:r>
            <a:r>
              <a:rPr lang="en-US" sz="2800" dirty="0"/>
              <a:t> cpu.1 cpu.2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137556-8DCF-3B2B-F290-C085FBF1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using Benchmarks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8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524227-2850-237D-3C57-8C1BC217535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A42BC-A16E-8844-5059-E6AF341EF4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BCE06-077E-F111-D8CA-179C1033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>
                <a:effectLst/>
              </a:rPr>
              <a:t>go tool </a:t>
            </a:r>
            <a:r>
              <a:rPr lang="en-US" sz="2800" b="0" dirty="0" err="1">
                <a:effectLst/>
              </a:rPr>
              <a:t>pprof</a:t>
            </a:r>
            <a:r>
              <a:rPr lang="en-US" sz="2800" b="0" dirty="0">
                <a:effectLst/>
              </a:rPr>
              <a:t> -http=:8080 </a:t>
            </a:r>
            <a:r>
              <a:rPr lang="en-US" sz="2800" b="0" dirty="0" err="1">
                <a:effectLst/>
              </a:rPr>
              <a:t>cpuprofile.out</a:t>
            </a:r>
            <a:endParaRPr lang="en-US" sz="2800" b="0" dirty="0">
              <a:effectLst/>
            </a:endParaRPr>
          </a:p>
          <a:p>
            <a:r>
              <a:rPr lang="en-US" sz="2800" b="0" dirty="0">
                <a:effectLst/>
              </a:rPr>
              <a:t>go tool </a:t>
            </a:r>
            <a:r>
              <a:rPr lang="en-US" sz="2800" b="0" dirty="0" err="1">
                <a:effectLst/>
              </a:rPr>
              <a:t>pprof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cpuprofile.out</a:t>
            </a:r>
            <a:endParaRPr lang="en-US" sz="2800" b="0" dirty="0">
              <a:effectLst/>
            </a:endParaRPr>
          </a:p>
          <a:p>
            <a:pPr lvl="1"/>
            <a:r>
              <a:rPr lang="en-US" sz="2600" b="0" dirty="0">
                <a:effectLst/>
              </a:rPr>
              <a:t>(</a:t>
            </a:r>
            <a:r>
              <a:rPr lang="en-US" sz="2600" b="0" dirty="0" err="1">
                <a:effectLst/>
              </a:rPr>
              <a:t>pprof</a:t>
            </a:r>
            <a:r>
              <a:rPr lang="en-US" sz="2600" b="0" dirty="0">
                <a:effectLst/>
              </a:rPr>
              <a:t>) help</a:t>
            </a:r>
          </a:p>
          <a:p>
            <a:pPr lvl="1"/>
            <a:r>
              <a:rPr lang="en-US" sz="2600" b="0" dirty="0">
                <a:effectLst/>
              </a:rPr>
              <a:t>(</a:t>
            </a:r>
            <a:r>
              <a:rPr lang="en-US" sz="2600" b="0" dirty="0" err="1">
                <a:effectLst/>
              </a:rPr>
              <a:t>pprof</a:t>
            </a:r>
            <a:r>
              <a:rPr lang="en-US" sz="2600" b="0" dirty="0">
                <a:effectLst/>
              </a:rPr>
              <a:t>) top</a:t>
            </a:r>
          </a:p>
          <a:p>
            <a:pPr lvl="1"/>
            <a:r>
              <a:rPr lang="en-US" sz="2600" b="0" dirty="0">
                <a:effectLst/>
              </a:rPr>
              <a:t>(</a:t>
            </a:r>
            <a:r>
              <a:rPr lang="en-US" sz="2600" b="0" dirty="0" err="1">
                <a:effectLst/>
              </a:rPr>
              <a:t>pprof</a:t>
            </a:r>
            <a:r>
              <a:rPr lang="en-US" sz="2600" b="0" dirty="0">
                <a:effectLst/>
              </a:rPr>
              <a:t>) tree</a:t>
            </a:r>
          </a:p>
          <a:p>
            <a:pPr lvl="1"/>
            <a:r>
              <a:rPr lang="en-US" sz="2600" b="0" dirty="0">
                <a:effectLst/>
              </a:rPr>
              <a:t>(</a:t>
            </a:r>
            <a:r>
              <a:rPr lang="en-US" sz="2600" b="0" dirty="0" err="1">
                <a:effectLst/>
              </a:rPr>
              <a:t>pprof</a:t>
            </a:r>
            <a:r>
              <a:rPr lang="en-US" sz="2600" b="0" dirty="0">
                <a:effectLst/>
              </a:rPr>
              <a:t>) </a:t>
            </a:r>
            <a:r>
              <a:rPr lang="en-US" sz="2600" b="0" dirty="0" err="1">
                <a:effectLst/>
              </a:rPr>
              <a:t>png</a:t>
            </a:r>
            <a:endParaRPr lang="en-US" sz="2600" dirty="0"/>
          </a:p>
          <a:p>
            <a:pPr lvl="1"/>
            <a:r>
              <a:rPr lang="en-US" sz="2600" b="0" dirty="0">
                <a:effectLst/>
              </a:rPr>
              <a:t>(</a:t>
            </a:r>
            <a:r>
              <a:rPr lang="en-US" sz="2600" b="0" dirty="0" err="1">
                <a:effectLst/>
              </a:rPr>
              <a:t>pprof</a:t>
            </a:r>
            <a:r>
              <a:rPr lang="en-US" sz="2600" b="0" dirty="0">
                <a:effectLst/>
              </a:rPr>
              <a:t>) web</a:t>
            </a:r>
          </a:p>
          <a:p>
            <a:pPr lvl="1"/>
            <a:r>
              <a:rPr lang="en-US" sz="2600" b="0" dirty="0">
                <a:effectLst/>
              </a:rPr>
              <a:t>(</a:t>
            </a:r>
            <a:r>
              <a:rPr lang="en-US" sz="2600" b="0" dirty="0" err="1">
                <a:effectLst/>
              </a:rPr>
              <a:t>pprof</a:t>
            </a:r>
            <a:r>
              <a:rPr lang="en-US" sz="2600" b="0" dirty="0">
                <a:effectLst/>
              </a:rPr>
              <a:t>) quit</a:t>
            </a:r>
          </a:p>
          <a:p>
            <a:r>
              <a:rPr lang="en-US" sz="2800" b="0" dirty="0">
                <a:effectLst/>
              </a:rPr>
              <a:t>go tool trace </a:t>
            </a:r>
            <a:r>
              <a:rPr lang="en-US" sz="2800" b="0" dirty="0" err="1">
                <a:effectLst/>
              </a:rPr>
              <a:t>traceprofile.out</a:t>
            </a:r>
            <a:endParaRPr lang="en-US" sz="2800" b="0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5D1433-D153-3C8E-6483-A6002934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Pprof</a:t>
            </a:r>
            <a:r>
              <a:rPr lang="en-US" dirty="0"/>
              <a:t> and trace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9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0714A0-BD76-9D53-8013-F92BB37B2E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F8A47-9F40-43A4-8A63-C19CAB7352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25A63-838F-726E-A5F3-390A1EC5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Goland</a:t>
            </a:r>
            <a:r>
              <a:rPr lang="en-US" dirty="0"/>
              <a:t> uses </a:t>
            </a:r>
            <a:r>
              <a:rPr lang="en-US" dirty="0" err="1"/>
              <a:t>pprof</a:t>
            </a:r>
            <a:r>
              <a:rPr lang="en-US" dirty="0"/>
              <a:t> under the covers</a:t>
            </a:r>
          </a:p>
          <a:p>
            <a:r>
              <a:rPr lang="en-US" dirty="0"/>
              <a:t>“Click on test file” -&gt; ”More Run/Debug” -&gt; “Profile With …”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E08579-8F9B-7788-2CDA-518D492D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tests with </a:t>
            </a:r>
            <a:r>
              <a:rPr lang="en-US" dirty="0" err="1"/>
              <a:t>Goland</a:t>
            </a:r>
            <a:endParaRPr lang="en-GB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8AEA45-BE07-3EBD-2CF5-E161A0154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" y="1943548"/>
            <a:ext cx="8183902" cy="41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018728-81AE-98DC-7CD0-FBB4CEFA6AA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529D0-B832-ACCF-FE30-33F7E41AE05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E7E2-3CBD-7182-0BD2-8803E673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Profiles in </a:t>
            </a:r>
            <a:r>
              <a:rPr lang="en-GB" sz="2400" b="0" dirty="0">
                <a:effectLst/>
              </a:rPr>
              <a:t>"runtime/</a:t>
            </a:r>
            <a:r>
              <a:rPr lang="en-GB" sz="2400" b="0" dirty="0" err="1">
                <a:effectLst/>
              </a:rPr>
              <a:t>pprof</a:t>
            </a:r>
            <a:r>
              <a:rPr lang="en-GB" sz="2400" b="0" dirty="0">
                <a:effectLst/>
              </a:rPr>
              <a:t>“   // returns *</a:t>
            </a:r>
            <a:r>
              <a:rPr lang="en-GB" sz="2400" b="0" dirty="0" err="1">
                <a:effectLst/>
              </a:rPr>
              <a:t>pprof</a:t>
            </a:r>
            <a:r>
              <a:rPr lang="en-GB" sz="2400" b="0" dirty="0">
                <a:effectLst/>
              </a:rPr>
              <a:t> .Profile</a:t>
            </a:r>
            <a:endParaRPr lang="en-GB" sz="2400" dirty="0"/>
          </a:p>
          <a:p>
            <a:pPr lvl="1"/>
            <a:r>
              <a:rPr lang="en-GB" sz="2400" b="0" dirty="0" err="1">
                <a:effectLst/>
              </a:rPr>
              <a:t>pprof.Lookup</a:t>
            </a:r>
            <a:r>
              <a:rPr lang="en-GB" sz="2400" b="0" dirty="0">
                <a:effectLst/>
              </a:rPr>
              <a:t>("goroutine").</a:t>
            </a:r>
            <a:r>
              <a:rPr lang="en-GB" sz="2400" b="0" dirty="0" err="1">
                <a:effectLst/>
              </a:rPr>
              <a:t>WriteTo</a:t>
            </a:r>
            <a:r>
              <a:rPr lang="en-GB" sz="2400" b="0" dirty="0">
                <a:effectLst/>
              </a:rPr>
              <a:t>(f, 0)</a:t>
            </a:r>
          </a:p>
          <a:p>
            <a:pPr lvl="1"/>
            <a:r>
              <a:rPr lang="en-GB" sz="2400" b="0" dirty="0" err="1">
                <a:effectLst/>
              </a:rPr>
              <a:t>pprof.Lookup</a:t>
            </a:r>
            <a:r>
              <a:rPr lang="en-GB" sz="2400" b="0" dirty="0">
                <a:effectLst/>
              </a:rPr>
              <a:t>("</a:t>
            </a:r>
            <a:r>
              <a:rPr lang="en-GB" sz="2400" dirty="0" err="1"/>
              <a:t>threadcreate</a:t>
            </a:r>
            <a:r>
              <a:rPr lang="en-GB" sz="2400" b="0" dirty="0">
                <a:effectLst/>
              </a:rPr>
              <a:t>").</a:t>
            </a:r>
            <a:r>
              <a:rPr lang="en-GB" sz="2400" b="0" dirty="0" err="1">
                <a:effectLst/>
              </a:rPr>
              <a:t>WriteTo</a:t>
            </a:r>
            <a:r>
              <a:rPr lang="en-GB" sz="2400" b="0" dirty="0">
                <a:effectLst/>
              </a:rPr>
              <a:t>(f, 0)</a:t>
            </a:r>
          </a:p>
          <a:p>
            <a:pPr lvl="1"/>
            <a:r>
              <a:rPr lang="en-GB" sz="2400" b="0" dirty="0" err="1">
                <a:effectLst/>
              </a:rPr>
              <a:t>pprof.Lookup</a:t>
            </a:r>
            <a:r>
              <a:rPr lang="en-GB" sz="2400" b="0" dirty="0">
                <a:effectLst/>
              </a:rPr>
              <a:t>("</a:t>
            </a:r>
            <a:r>
              <a:rPr lang="en-GB" sz="2400" dirty="0"/>
              <a:t>heap</a:t>
            </a:r>
            <a:r>
              <a:rPr lang="en-GB" sz="2400" b="0" dirty="0">
                <a:effectLst/>
              </a:rPr>
              <a:t>").</a:t>
            </a:r>
            <a:r>
              <a:rPr lang="en-GB" sz="2400" b="0" dirty="0" err="1">
                <a:effectLst/>
              </a:rPr>
              <a:t>WriteTo</a:t>
            </a:r>
            <a:r>
              <a:rPr lang="en-GB" sz="2400" b="0" dirty="0">
                <a:effectLst/>
              </a:rPr>
              <a:t>(f, 0)</a:t>
            </a:r>
          </a:p>
          <a:p>
            <a:pPr lvl="1"/>
            <a:r>
              <a:rPr lang="en-GB" sz="2400" b="0" dirty="0" err="1">
                <a:effectLst/>
              </a:rPr>
              <a:t>pprof.Lookup</a:t>
            </a:r>
            <a:r>
              <a:rPr lang="en-GB" sz="2400" b="0" dirty="0">
                <a:effectLst/>
              </a:rPr>
              <a:t>("</a:t>
            </a:r>
            <a:r>
              <a:rPr lang="en-GB" sz="2400" dirty="0" err="1"/>
              <a:t>allocs</a:t>
            </a:r>
            <a:r>
              <a:rPr lang="en-GB" sz="2400" b="0" dirty="0">
                <a:effectLst/>
              </a:rPr>
              <a:t>").</a:t>
            </a:r>
            <a:r>
              <a:rPr lang="en-GB" sz="2400" b="0" dirty="0" err="1">
                <a:effectLst/>
              </a:rPr>
              <a:t>WriteTo</a:t>
            </a:r>
            <a:r>
              <a:rPr lang="en-GB" sz="2400" b="0" dirty="0">
                <a:effectLst/>
              </a:rPr>
              <a:t>(f, 0)</a:t>
            </a:r>
          </a:p>
          <a:p>
            <a:pPr lvl="1"/>
            <a:r>
              <a:rPr lang="en-GB" sz="2400" b="0" dirty="0" err="1">
                <a:effectLst/>
              </a:rPr>
              <a:t>pprof.Lookup</a:t>
            </a:r>
            <a:r>
              <a:rPr lang="en-GB" sz="2400" b="0" dirty="0">
                <a:effectLst/>
              </a:rPr>
              <a:t>("block").</a:t>
            </a:r>
            <a:r>
              <a:rPr lang="en-GB" sz="2400" b="0" dirty="0" err="1">
                <a:effectLst/>
              </a:rPr>
              <a:t>WriteTo</a:t>
            </a:r>
            <a:r>
              <a:rPr lang="en-GB" sz="2400" b="0" dirty="0">
                <a:effectLst/>
              </a:rPr>
              <a:t>(f, 0)</a:t>
            </a:r>
          </a:p>
          <a:p>
            <a:pPr lvl="1"/>
            <a:r>
              <a:rPr lang="en-GB" sz="2400" b="0" dirty="0" err="1">
                <a:effectLst/>
              </a:rPr>
              <a:t>pprof.Lookup</a:t>
            </a:r>
            <a:r>
              <a:rPr lang="en-GB" sz="2400" b="0" dirty="0">
                <a:effectLst/>
              </a:rPr>
              <a:t>("mutex").</a:t>
            </a:r>
            <a:r>
              <a:rPr lang="en-GB" sz="2400" b="0" dirty="0" err="1">
                <a:effectLst/>
              </a:rPr>
              <a:t>WriteTo</a:t>
            </a:r>
            <a:r>
              <a:rPr lang="en-GB" sz="2400" b="0" dirty="0">
                <a:effectLst/>
              </a:rPr>
              <a:t>(f, 0)</a:t>
            </a:r>
            <a:endParaRPr lang="en-GB" sz="2400" dirty="0"/>
          </a:p>
          <a:p>
            <a:r>
              <a:rPr lang="en-GB" sz="2400" dirty="0"/>
              <a:t>Special functions in </a:t>
            </a:r>
            <a:r>
              <a:rPr lang="en-GB" sz="2400" b="0" dirty="0">
                <a:effectLst/>
              </a:rPr>
              <a:t>"runtime/</a:t>
            </a:r>
            <a:r>
              <a:rPr lang="en-GB" sz="2400" b="0" dirty="0" err="1">
                <a:effectLst/>
              </a:rPr>
              <a:t>pprof</a:t>
            </a:r>
            <a:r>
              <a:rPr lang="en-GB" sz="2400" b="0" dirty="0">
                <a:effectLst/>
              </a:rPr>
              <a:t>"</a:t>
            </a:r>
            <a:endParaRPr lang="en-GB" sz="2400" dirty="0"/>
          </a:p>
          <a:p>
            <a:pPr lvl="1"/>
            <a:r>
              <a:rPr lang="en-GB" sz="2400" b="0" dirty="0" err="1">
                <a:effectLst/>
              </a:rPr>
              <a:t>pprof.StartCPUProfile</a:t>
            </a:r>
            <a:r>
              <a:rPr lang="en-GB" sz="2400" b="0" dirty="0">
                <a:effectLst/>
              </a:rPr>
              <a:t>(f)  and </a:t>
            </a:r>
            <a:r>
              <a:rPr lang="en-GB" sz="2400" b="0" dirty="0" err="1">
                <a:effectLst/>
              </a:rPr>
              <a:t>pprof.StopCPUProfile</a:t>
            </a:r>
            <a:r>
              <a:rPr lang="en-GB" sz="2400" b="0" dirty="0">
                <a:effectLst/>
              </a:rPr>
              <a:t>()</a:t>
            </a:r>
          </a:p>
          <a:p>
            <a:pPr lvl="1"/>
            <a:r>
              <a:rPr lang="en-GB" sz="2400" b="0" dirty="0" err="1">
                <a:effectLst/>
              </a:rPr>
              <a:t>pprof.WriteHeapProfile</a:t>
            </a:r>
            <a:r>
              <a:rPr lang="en-GB" sz="2400" b="0" dirty="0">
                <a:effectLst/>
              </a:rPr>
              <a:t>(f)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EE10FD-3F9C-58BB-3850-E81694D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profile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59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 Standard 16x9 White Template" id="{95AD0B46-8996-43D6-A757-ECCCFC03F9B8}" vid="{83FBB3FB-0FD9-4489-83E5-958E13ED0952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gochapter_profiling</Template>
  <TotalTime>254</TotalTime>
  <Words>918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MetricHPE</vt:lpstr>
      <vt:lpstr>MetricHPE Black</vt:lpstr>
      <vt:lpstr>Arial</vt:lpstr>
      <vt:lpstr>Droid Sans Mono</vt:lpstr>
      <vt:lpstr>HPE Standard 16x9 White Template</vt:lpstr>
      <vt:lpstr>Profiling in Go</vt:lpstr>
      <vt:lpstr>Techniques locally</vt:lpstr>
      <vt:lpstr>Techniques on a QA system</vt:lpstr>
      <vt:lpstr>Techniques on a production system</vt:lpstr>
      <vt:lpstr>Profiling using Tests</vt:lpstr>
      <vt:lpstr>Profiling using Benchmarks</vt:lpstr>
      <vt:lpstr>Pprof and trace usage</vt:lpstr>
      <vt:lpstr>Profiling tests with Goland</vt:lpstr>
      <vt:lpstr>Embedding profile creation</vt:lpstr>
      <vt:lpstr>Embedding profile creation (cont)</vt:lpstr>
      <vt:lpstr>Embedding profile endpoint</vt:lpstr>
      <vt:lpstr>Resources</vt:lpstr>
      <vt:lpstr>My repo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in Go</dc:title>
  <dc:creator>Totty, Stephen</dc:creator>
  <cp:lastModifiedBy>Totty, Stephen</cp:lastModifiedBy>
  <cp:revision>1</cp:revision>
  <dcterms:created xsi:type="dcterms:W3CDTF">2023-08-31T14:24:05Z</dcterms:created>
  <dcterms:modified xsi:type="dcterms:W3CDTF">2023-08-31T18:39:00Z</dcterms:modified>
</cp:coreProperties>
</file>