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5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3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5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9DA2-FB33-46F2-B3F6-C2E736C886EA}" type="datetimeFigureOut">
              <a:rPr lang="en-US" smtClean="0"/>
              <a:t>26-Jan-25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5DC4-87F3-460D-99A5-CD781853FC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4272" y="2280603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/>
              <a:t>Álgebra Linear: Matrizes, </a:t>
            </a:r>
            <a:r>
              <a:rPr lang="pt-BR" b="1" dirty="0" smtClean="0"/>
              <a:t>Determinantes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3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76" y="365125"/>
            <a:ext cx="11119104" cy="829691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Álgebra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Linear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6176" y="1194816"/>
            <a:ext cx="11119104" cy="524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Álgebra Linear é o ramo da matemática que estuda: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Matrizes e determinantes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Vetores e espaços vetoriais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Transformações lineares e suas aplicações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Ela é fundamental para resolver problemas complexos de forma eficiente e é amplamente utilizada em áreas como engenharia, física, economia e ciência da computação.</a:t>
            </a:r>
          </a:p>
        </p:txBody>
      </p:sp>
    </p:spTree>
    <p:extLst>
      <p:ext uri="{BB962C8B-B14F-4D97-AF65-F5344CB8AC3E}">
        <p14:creationId xmlns:p14="http://schemas.microsoft.com/office/powerpoint/2010/main" val="151213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76" y="365125"/>
            <a:ext cx="11119104" cy="829691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Matrizes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6176" y="1194816"/>
            <a:ext cx="11119104" cy="5242560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Uma </a:t>
            </a:r>
            <a:r>
              <a:rPr lang="pt-BR" sz="2400" b="1" dirty="0"/>
              <a:t>matriz</a:t>
            </a:r>
            <a:r>
              <a:rPr lang="pt-BR" sz="2400" dirty="0"/>
              <a:t> é uma tabela organizada de números ou elementos desejados em linhas e colunas. Elas são representadas na </a:t>
            </a:r>
            <a:r>
              <a:rPr lang="pt-BR" sz="2400" dirty="0" smtClean="0"/>
              <a:t>forma </a:t>
            </a:r>
            <a:r>
              <a:rPr lang="en-US" b="1" i="1" dirty="0" smtClean="0"/>
              <a:t>UM=</a:t>
            </a:r>
            <a:r>
              <a:rPr lang="pt-BR" dirty="0" smtClean="0"/>
              <a:t>Matrizes </a:t>
            </a:r>
            <a:r>
              <a:rPr lang="pt-BR" dirty="0"/>
              <a:t>são utilizadas para representar sistemas lineares, transformações geométricas, entre outros.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76" y="365125"/>
            <a:ext cx="11119104" cy="829691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Determinantes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6176" y="1194816"/>
            <a:ext cx="11119104" cy="5242560"/>
          </a:xfrm>
        </p:spPr>
        <p:txBody>
          <a:bodyPr/>
          <a:lstStyle/>
          <a:p>
            <a:pPr marL="0" indent="0">
              <a:buNone/>
            </a:pPr>
            <a:r>
              <a:rPr lang="pt-BR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Determinantes</a:t>
            </a:r>
          </a:p>
          <a:p>
            <a:pPr marL="0" indent="0">
              <a:buNone/>
            </a:pP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O determinante é um valor numérico associado a uma matriz quadrada. Ele fornece informações importantes, como a possibilidade de conversão de uma matriz.</a:t>
            </a:r>
          </a:p>
          <a:p>
            <a:pPr marL="0" indent="0">
              <a:buNone/>
            </a:pPr>
            <a:r>
              <a:rPr lang="pt-BR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Propriedades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det ( A )=0: A matriz é singular (não invertível).</a:t>
            </a:r>
          </a:p>
          <a:p>
            <a:pPr lvl="1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det ( A )/0: A matriz é </a:t>
            </a:r>
            <a:r>
              <a:rPr lang="pt-BR" sz="23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invertível.</a:t>
            </a:r>
          </a:p>
          <a:p>
            <a:pPr lvl="1"/>
            <a:endParaRPr lang="pt-BR" sz="23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3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pt-BR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 Prática : </a:t>
            </a:r>
          </a:p>
          <a:p>
            <a:pPr marL="457200" lvl="1" indent="0">
              <a:buNone/>
            </a:pP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Determinantes ajudam a calcular áreas e volumes em dimensões superiores.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2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76" y="365125"/>
            <a:ext cx="11119104" cy="829691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Vetores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6176" y="1194816"/>
            <a:ext cx="11119104" cy="5242560"/>
          </a:xfrm>
        </p:spPr>
        <p:txBody>
          <a:bodyPr/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Vetores são objetos matemáticos representados por magnitude e direção. Eles são elementos fundamentais na álgebra linear.</a:t>
            </a:r>
          </a:p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com Vetores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Soma, subtração, multiplicação por escalar, produto escalar e produto vetorial.</a:t>
            </a:r>
          </a:p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 Prático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Na física, representam forças e forças. No aprendizado de máquinas, os vetores organizam e analisam dados em alta dimensionalidade.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1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76" y="365125"/>
            <a:ext cx="11119104" cy="829691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Espaços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Geométricos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6176" y="1194816"/>
            <a:ext cx="11119104" cy="5242560"/>
          </a:xfrm>
        </p:spPr>
        <p:txBody>
          <a:bodyPr/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Espaços geométricos, ou espaços horizontais, são conjuntos de vetores que podem ser combinados linearmente.</a:t>
            </a:r>
          </a:p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Um espaço vetorial é formado por vetores que obedecem às propriedades de adição e multiplicação por escalar.</a:t>
            </a:r>
          </a:p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Dimensão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A quantidade mínima de vetores necessária para gerar o espaço.</a:t>
            </a:r>
          </a:p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 Prático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b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Espaços variados ajudam a modelar sistemas de equações lineares em diversas áreas, como economia e engenharia.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6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76" y="365125"/>
            <a:ext cx="11119104" cy="829691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Aplicações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Práticas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6176" y="1194816"/>
            <a:ext cx="11119104" cy="5242560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Engenharia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: Uso de álgebra linear para resolver problemas de estruturas e circuitos elétricos.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: Transformações de imagens, gráficos e modelagem tridimensional.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Ciência de Dados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: Manipulação de grandes volumes de dados com álgebra de matrizes e vetores.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Física e Química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: Análise de sistemas de forças, movimento e vibração molecular.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06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342</Words>
  <Application>Microsoft Office PowerPoint</Application>
  <PresentationFormat>Ecrã Panorâmico</PresentationFormat>
  <Paragraphs>34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Álgebra Linear: Matrizes, Determinantes</vt:lpstr>
      <vt:lpstr>Álgebra Linear</vt:lpstr>
      <vt:lpstr>Matrizes</vt:lpstr>
      <vt:lpstr>Determinantes</vt:lpstr>
      <vt:lpstr>Vetores</vt:lpstr>
      <vt:lpstr>Espaços Geométricos</vt:lpstr>
      <vt:lpstr>Aplicações Práticas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Linear: Matrizes, Determinantes, Vetores, Espaços Geométricos e Aplicações Práticas</dc:title>
  <dc:creator>Joanina</dc:creator>
  <cp:lastModifiedBy>Joanina</cp:lastModifiedBy>
  <cp:revision>4</cp:revision>
  <dcterms:created xsi:type="dcterms:W3CDTF">2025-01-27T01:02:48Z</dcterms:created>
  <dcterms:modified xsi:type="dcterms:W3CDTF">2025-01-27T01:50:00Z</dcterms:modified>
</cp:coreProperties>
</file>