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5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2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0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2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15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48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7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82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77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3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54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4897-5093-0644-84DC-59E8E4BD4D82}" type="datetimeFigureOut">
              <a:rPr kumimoji="1" lang="zh-CN" altLang="en-US" smtClean="0"/>
              <a:t>2020/5/16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1A59-7A5C-654F-8967-822949AD12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32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, 前, 站, 一群&#10;&#10;描述已自动生成">
            <a:extLst>
              <a:ext uri="{FF2B5EF4-FFF2-40B4-BE49-F238E27FC236}">
                <a16:creationId xmlns:a16="http://schemas.microsoft.com/office/drawing/2014/main" id="{AAE4C18E-24B6-5344-8EFF-D9165A30A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00" t="58312" r="37018"/>
          <a:stretch/>
        </p:blipFill>
        <p:spPr>
          <a:xfrm>
            <a:off x="6206836" y="3962400"/>
            <a:ext cx="1487055" cy="34073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144CDD1-2F4D-344A-B0B9-94C0FE7724F9}"/>
              </a:ext>
            </a:extLst>
          </p:cNvPr>
          <p:cNvSpPr/>
          <p:nvPr/>
        </p:nvSpPr>
        <p:spPr>
          <a:xfrm>
            <a:off x="4608947" y="11385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这是一个人</a:t>
            </a:r>
          </a:p>
        </p:txBody>
      </p:sp>
    </p:spTree>
    <p:extLst>
      <p:ext uri="{BB962C8B-B14F-4D97-AF65-F5344CB8AC3E}">
        <p14:creationId xmlns:p14="http://schemas.microsoft.com/office/powerpoint/2010/main" val="21249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, 前, 站, 一群&#10;&#10;描述已自动生成">
            <a:extLst>
              <a:ext uri="{FF2B5EF4-FFF2-40B4-BE49-F238E27FC236}">
                <a16:creationId xmlns:a16="http://schemas.microsoft.com/office/drawing/2014/main" id="{AAE4C18E-24B6-5344-8EFF-D9165A30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20" y="-803563"/>
            <a:ext cx="12308040" cy="817330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5A1EFC0-23F3-E04D-A6E3-3B6D72822E4E}"/>
              </a:ext>
            </a:extLst>
          </p:cNvPr>
          <p:cNvSpPr/>
          <p:nvPr/>
        </p:nvSpPr>
        <p:spPr>
          <a:xfrm>
            <a:off x="4608947" y="11385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这是一群人</a:t>
            </a:r>
          </a:p>
        </p:txBody>
      </p:sp>
    </p:spTree>
    <p:extLst>
      <p:ext uri="{BB962C8B-B14F-4D97-AF65-F5344CB8AC3E}">
        <p14:creationId xmlns:p14="http://schemas.microsoft.com/office/powerpoint/2010/main" val="1809055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10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ZengStephen</dc:creator>
  <cp:lastModifiedBy>ZengStephen</cp:lastModifiedBy>
  <cp:revision>1</cp:revision>
  <dcterms:created xsi:type="dcterms:W3CDTF">2020-05-16T00:46:00Z</dcterms:created>
  <dcterms:modified xsi:type="dcterms:W3CDTF">2020-05-16T00:51:39Z</dcterms:modified>
</cp:coreProperties>
</file>