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363345" y="2347595"/>
            <a:ext cx="2738755" cy="40957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堆（</a:t>
            </a:r>
            <a:r>
              <a:rPr lang="en-US" altLang="zh-CN"/>
              <a:t>Heap Stack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02100" y="2347595"/>
            <a:ext cx="2738755" cy="40957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直接内存（DirectMemory）</a:t>
            </a:r>
            <a:endParaRPr lang="zh-CN" altLang="en-US" sz="1600"/>
          </a:p>
        </p:txBody>
      </p:sp>
      <p:sp>
        <p:nvSpPr>
          <p:cNvPr id="6" name="矩形 5"/>
          <p:cNvSpPr/>
          <p:nvPr/>
        </p:nvSpPr>
        <p:spPr>
          <a:xfrm>
            <a:off x="6840855" y="2347595"/>
            <a:ext cx="2701290" cy="409575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Thread 1···N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102100" y="2757170"/>
            <a:ext cx="1818640" cy="40957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元空间（</a:t>
            </a:r>
            <a:r>
              <a:rPr lang="en-US" altLang="zh-CN" sz="1400"/>
              <a:t>Metaspace</a:t>
            </a:r>
            <a:r>
              <a:rPr lang="zh-CN" altLang="en-US" sz="1400"/>
              <a:t>）</a:t>
            </a:r>
            <a:endParaRPr lang="zh-CN" altLang="en-US" sz="1400"/>
          </a:p>
        </p:txBody>
      </p:sp>
      <p:sp>
        <p:nvSpPr>
          <p:cNvPr id="8" name="矩形 7"/>
          <p:cNvSpPr/>
          <p:nvPr/>
        </p:nvSpPr>
        <p:spPr>
          <a:xfrm>
            <a:off x="5922010" y="2757170"/>
            <a:ext cx="916940" cy="40957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Virtual</a:t>
            </a:r>
            <a:endParaRPr lang="en-US" sz="1400"/>
          </a:p>
        </p:txBody>
      </p:sp>
      <p:sp>
        <p:nvSpPr>
          <p:cNvPr id="9" name="矩形 8"/>
          <p:cNvSpPr/>
          <p:nvPr/>
        </p:nvSpPr>
        <p:spPr>
          <a:xfrm>
            <a:off x="6838950" y="2757170"/>
            <a:ext cx="874395" cy="409575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PC</a:t>
            </a:r>
            <a:endParaRPr lang="en-US" sz="1400"/>
          </a:p>
        </p:txBody>
      </p:sp>
      <p:sp>
        <p:nvSpPr>
          <p:cNvPr id="10" name="矩形 9"/>
          <p:cNvSpPr/>
          <p:nvPr/>
        </p:nvSpPr>
        <p:spPr>
          <a:xfrm>
            <a:off x="7713345" y="2757170"/>
            <a:ext cx="916940" cy="409575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Stack</a:t>
            </a:r>
            <a:endParaRPr lang="en-US" sz="1400"/>
          </a:p>
        </p:txBody>
      </p:sp>
      <p:sp>
        <p:nvSpPr>
          <p:cNvPr id="11" name="矩形 10"/>
          <p:cNvSpPr/>
          <p:nvPr/>
        </p:nvSpPr>
        <p:spPr>
          <a:xfrm>
            <a:off x="8630285" y="2757170"/>
            <a:ext cx="916940" cy="409575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Native Stack</a:t>
            </a:r>
            <a:endParaRPr lang="en-US" sz="1400"/>
          </a:p>
        </p:txBody>
      </p:sp>
      <p:sp>
        <p:nvSpPr>
          <p:cNvPr id="12" name="矩形 11"/>
          <p:cNvSpPr/>
          <p:nvPr/>
        </p:nvSpPr>
        <p:spPr>
          <a:xfrm>
            <a:off x="2730500" y="2757170"/>
            <a:ext cx="1370330" cy="40957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年老代</a:t>
            </a:r>
            <a:endParaRPr lang="zh-CN" altLang="en-US" sz="1400"/>
          </a:p>
        </p:txBody>
      </p:sp>
      <p:sp>
        <p:nvSpPr>
          <p:cNvPr id="13" name="矩形 12"/>
          <p:cNvSpPr/>
          <p:nvPr/>
        </p:nvSpPr>
        <p:spPr>
          <a:xfrm>
            <a:off x="1358900" y="2757170"/>
            <a:ext cx="1370330" cy="40957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年轻代</a:t>
            </a:r>
            <a:endParaRPr lang="zh-CN" altLang="en-US" sz="1400"/>
          </a:p>
        </p:txBody>
      </p:sp>
      <p:cxnSp>
        <p:nvCxnSpPr>
          <p:cNvPr id="14" name="直接连接符 13"/>
          <p:cNvCxnSpPr/>
          <p:nvPr/>
        </p:nvCxnSpPr>
        <p:spPr>
          <a:xfrm>
            <a:off x="1362710" y="2080895"/>
            <a:ext cx="0" cy="26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100830" y="2080895"/>
            <a:ext cx="0" cy="26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373505" y="2181225"/>
            <a:ext cx="1057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101975" y="2190750"/>
            <a:ext cx="9975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422525" y="2005965"/>
            <a:ext cx="8121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-Xmm</a:t>
            </a:r>
            <a:endParaRPr lang="en-US" altLang="zh-CN" sz="1600"/>
          </a:p>
        </p:txBody>
      </p:sp>
      <p:cxnSp>
        <p:nvCxnSpPr>
          <p:cNvPr id="19" name="直接连接符 18"/>
          <p:cNvCxnSpPr/>
          <p:nvPr/>
        </p:nvCxnSpPr>
        <p:spPr>
          <a:xfrm>
            <a:off x="1642745" y="1524000"/>
            <a:ext cx="0" cy="26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874135" y="1524000"/>
            <a:ext cx="0" cy="26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632585" y="1624330"/>
            <a:ext cx="798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3101975" y="1633855"/>
            <a:ext cx="7645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422525" y="1449070"/>
            <a:ext cx="8121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-Xms</a:t>
            </a:r>
            <a:endParaRPr lang="en-US" altLang="zh-CN" sz="1600"/>
          </a:p>
        </p:txBody>
      </p:sp>
      <p:cxnSp>
        <p:nvCxnSpPr>
          <p:cNvPr id="24" name="直接连接符 23"/>
          <p:cNvCxnSpPr/>
          <p:nvPr/>
        </p:nvCxnSpPr>
        <p:spPr>
          <a:xfrm>
            <a:off x="1368425" y="1815465"/>
            <a:ext cx="0" cy="26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752725" y="1775460"/>
            <a:ext cx="0" cy="26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1358265" y="1915795"/>
            <a:ext cx="4400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377440" y="1911350"/>
            <a:ext cx="375285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767205" y="1748790"/>
            <a:ext cx="8121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-Xmn</a:t>
            </a:r>
            <a:endParaRPr lang="zh-CN" altLang="en-US" sz="1600"/>
          </a:p>
        </p:txBody>
      </p:sp>
      <p:cxnSp>
        <p:nvCxnSpPr>
          <p:cNvPr id="29" name="直接连接符 28"/>
          <p:cNvCxnSpPr/>
          <p:nvPr/>
        </p:nvCxnSpPr>
        <p:spPr>
          <a:xfrm>
            <a:off x="7716520" y="2092325"/>
            <a:ext cx="0" cy="26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9550400" y="2080895"/>
            <a:ext cx="0" cy="26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721600" y="2181225"/>
            <a:ext cx="514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9022080" y="2190750"/>
            <a:ext cx="520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8338820" y="2005965"/>
            <a:ext cx="8121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-Xss</a:t>
            </a:r>
            <a:endParaRPr lang="en-US" altLang="zh-CN" sz="16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WPS 演示</Application>
  <PresentationFormat>宽屏</PresentationFormat>
  <Paragraphs>28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stephen</cp:lastModifiedBy>
  <cp:revision>154</cp:revision>
  <dcterms:created xsi:type="dcterms:W3CDTF">2019-06-19T02:08:00Z</dcterms:created>
  <dcterms:modified xsi:type="dcterms:W3CDTF">2022-01-06T07:13:58Z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2052-11.1.0.11194</vt:lpwstr>
  </property>
  <property fmtid="{D5CDD505-2E9C-101B-9397-08002B2CF9AE}" pid="3" name="ICV">
    <vt:lpwstr>84E454D54BD240ADAEDBAC265C9D75D7</vt:lpwstr>
  </property>
</Properties>
</file>