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3de8e51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3de8e51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03de8e516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03de8e516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03de8e51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03de8e51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03de8e51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03de8e51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03de8e51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03de8e51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03de8e51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03de8e51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03de8e516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03de8e516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qrWBBbyTO5k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JackBlack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Stephen Tsai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JackBlack?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JackBlack is a variation of the popular casino game Blackjack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Blackjack, you have a 4.8% chance of being dealt a winning hand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odds of winning are a little harsh…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in JackBlack, you have a 43.8% of being dealt a winning hand!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870" y="3356900"/>
            <a:ext cx="2389125" cy="178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play?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JackBlack you want to find the difference of the cards to try to get closest to 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value of your hand become </a:t>
            </a:r>
            <a:r>
              <a:rPr lang="en"/>
              <a:t>negative, you lose.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ask to hit another card if you are not satisfied with your first hand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top card of the dealer's hand would be shown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optimal hand you want is a pair of the same cards.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JackBlack, </a:t>
            </a:r>
            <a:r>
              <a:rPr b="1" lang="en"/>
              <a:t>aces will only count as 1</a:t>
            </a:r>
            <a:endParaRPr b="1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300" y="2914349"/>
            <a:ext cx="1725700" cy="22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39500" y="17887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I used </a:t>
            </a:r>
            <a:r>
              <a:rPr b="1" lang="en"/>
              <a:t>math.random</a:t>
            </a:r>
            <a:r>
              <a:rPr lang="en"/>
              <a:t> to simulate the user being dealt cards in a casino. I used math.random to get a random number from 1-13 to </a:t>
            </a:r>
            <a:r>
              <a:rPr lang="en"/>
              <a:t>imitate</a:t>
            </a:r>
            <a:r>
              <a:rPr lang="en"/>
              <a:t> cards in a deck. (ace - king)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1" y="1196025"/>
            <a:ext cx="4238700" cy="2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325" y="-1"/>
            <a:ext cx="3193675" cy="23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2950" y="26649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 have a while loop and a scanner to determine if the user wants to continue to play after every hand.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636136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572600" y="40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user types </a:t>
            </a:r>
            <a:r>
              <a:rPr b="1" lang="en"/>
              <a:t>1, the game continues </a:t>
            </a:r>
            <a:r>
              <a:rPr lang="en"/>
              <a:t>but if the user types </a:t>
            </a:r>
            <a:r>
              <a:rPr b="1" lang="en"/>
              <a:t>0, the game ends.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"/>
            <a:ext cx="9143998" cy="301598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0" y="32252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Here I used and if, else if, and else statement to </a:t>
            </a:r>
            <a:r>
              <a:rPr lang="en" sz="1917"/>
              <a:t>compare the users hand and the dealer's hand to see who won the hand.</a:t>
            </a:r>
            <a:endParaRPr sz="191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72275" y="188775"/>
            <a:ext cx="3837000" cy="21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I have a live counter of the player/dealer wins. After every hand, the user can see their wins versus the dealers wins.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51465"/>
            <a:ext cx="4572000" cy="60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8621" r="42252" t="0"/>
          <a:stretch/>
        </p:blipFill>
        <p:spPr>
          <a:xfrm>
            <a:off x="0" y="4324350"/>
            <a:ext cx="3836999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3555783" cy="4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</a:t>
            </a:r>
            <a:endParaRPr/>
          </a:p>
        </p:txBody>
      </p:sp>
      <p:pic>
        <p:nvPicPr>
          <p:cNvPr id="113" name="Google Shape;113;p20" title="jackblac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25" y="1210250"/>
            <a:ext cx="4881300" cy="35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