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A621-EF7E-429D-AC06-12AEABB12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4CC26-C931-4519-A0C7-D26C415E1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92BF0-B989-44A2-9FC0-DAEE1919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5118-C0EB-4D32-BF76-F68CA1F4FF75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DAA37-D7AC-4293-8B29-502A771E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AD812-FE88-4EDD-BFAF-B80B1A1A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88BA4-6EEA-48D0-937D-6C2BFB0202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488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6A31-981F-455D-ACB2-33FC29CE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F933F-30A4-422F-BCE1-36866AB6A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3C375-2FE2-4709-A272-4B1455C7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5118-C0EB-4D32-BF76-F68CA1F4FF75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E169B-6CBE-44AE-9073-A06510DC2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EAD4B-88E8-42EC-94DE-780754572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88BA4-6EEA-48D0-937D-6C2BFB0202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03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CAAC3-4762-4A49-BD5A-F806B069D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3B0DE-EEB1-48AF-BEBA-60DAEE829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9D660-1567-4CD0-AFF4-87D076593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5118-C0EB-4D32-BF76-F68CA1F4FF75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0A9B3-658C-4B77-BE35-38944CD7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E4DEC-3841-435C-8EE6-4EB08782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88BA4-6EEA-48D0-937D-6C2BFB0202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303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23226-1606-4798-8ABE-42BB50634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E8917-72BA-429F-A810-DE036B10D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9652D-B18F-4C09-8934-D0AFF4F0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5118-C0EB-4D32-BF76-F68CA1F4FF75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DDE4B-2F58-4086-90B6-951495A4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08B70-A280-472B-A95D-3452A392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88BA4-6EEA-48D0-937D-6C2BFB0202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883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173BD-D442-4873-8293-7AD8B39F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4A9FA-0E28-4A71-A6C1-C9EA7EBBE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93FA2-6111-414F-99A8-00F0FDF73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5118-C0EB-4D32-BF76-F68CA1F4FF75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4F830-594B-46AE-A388-3BA0AEE6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9B416-F8F9-4591-B0AF-B5D6012C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88BA4-6EEA-48D0-937D-6C2BFB0202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132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383D-C53C-4728-8029-2FD86F3D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EE1B0-CD89-401D-95AD-4A4F8FB2F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00634-DC07-4F09-8818-DB21A5CA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19BF0-2964-4F9B-A8EA-6880F73A8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5118-C0EB-4D32-BF76-F68CA1F4FF75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8C563-33ED-400D-8325-128FC900F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A9796-C244-4A42-ABD9-E41C5BD2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88BA4-6EEA-48D0-937D-6C2BFB0202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348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30D6-E2A8-4B37-BD03-609B0B7B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7DB15-ED69-4111-B3BF-7E1C7388E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24A01-1615-4F1E-86A0-55AE00CC6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F5392F-5218-4FA3-BD4B-2880DCC8D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EF605-47A1-4AEC-8916-70C163EC1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3D5CB2-4D5D-4FEA-8A29-06F49F4B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5118-C0EB-4D32-BF76-F68CA1F4FF75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529749-E5D4-4494-9A96-3DD79222A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79DCB-E31C-4DCE-BB57-EBEA15E9B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88BA4-6EEA-48D0-937D-6C2BFB0202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201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05C7-5AA5-4DDF-A14D-F39C0FC6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72A551-58BD-48E3-A39C-5E6C48C6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5118-C0EB-4D32-BF76-F68CA1F4FF75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B60FD-F49D-4671-BB17-0966A20A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8B857-697D-49E9-BF83-8C4767C7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88BA4-6EEA-48D0-937D-6C2BFB0202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272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157B67-AB64-4BAB-8BF3-1D3FA464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5118-C0EB-4D32-BF76-F68CA1F4FF75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899BC-0C7B-4D53-8651-556864FF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4E6D9-D8AC-4A4F-A183-77E59C40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88BA4-6EEA-48D0-937D-6C2BFB0202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323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0380-9D8D-4BEF-9BEB-C74271E1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A62A2-CACB-4589-B6C2-380A3F49F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28F05-1EFC-40FC-89C0-728F32A79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5F4BB-2721-4232-ADC2-FA040F06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5118-C0EB-4D32-BF76-F68CA1F4FF75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61434-F6AF-4413-9FCB-7A624EBB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C03DE-4B8E-4D83-AFCF-77F7DD6A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88BA4-6EEA-48D0-937D-6C2BFB0202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493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287A-8755-403D-9638-2346E3608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2439C-12E6-4617-B670-B2114203E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1D414-D3C9-4DB1-8D93-4CF947B37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E67A0-A6D2-49F7-8ED2-2E6DB75B6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65118-C0EB-4D32-BF76-F68CA1F4FF75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06075-2911-4760-8030-DFCB65F1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D6668-6C4D-4646-98B8-6E62869F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88BA4-6EEA-48D0-937D-6C2BFB0202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98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CFD936-D377-4A5F-AD32-D5630ABA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6EAC2-6B42-47B6-947E-3961FA054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AB76D-484F-4600-BEDF-D9649DD83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5118-C0EB-4D32-BF76-F68CA1F4FF75}" type="datetimeFigureOut">
              <a:rPr lang="en-CA" smtClean="0"/>
              <a:t>2020-04-28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DC089-A59E-47BA-A637-7DCE60503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7C479-A69D-47E7-9A4F-D4BBA4949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88BA4-6EEA-48D0-937D-6C2BFB02020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69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5201E4-9105-449A-830E-DF7CE7EDBDB9}"/>
              </a:ext>
            </a:extLst>
          </p:cNvPr>
          <p:cNvSpPr/>
          <p:nvPr/>
        </p:nvSpPr>
        <p:spPr>
          <a:xfrm>
            <a:off x="1293959" y="986735"/>
            <a:ext cx="2183364" cy="653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9ACD21-77AF-4385-B650-82F4F2EB6548}"/>
              </a:ext>
            </a:extLst>
          </p:cNvPr>
          <p:cNvSpPr/>
          <p:nvPr/>
        </p:nvSpPr>
        <p:spPr>
          <a:xfrm>
            <a:off x="8396639" y="986735"/>
            <a:ext cx="2183364" cy="653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6DF4E3-EA73-4C15-89EF-9DA887B56FA8}"/>
              </a:ext>
            </a:extLst>
          </p:cNvPr>
          <p:cNvSpPr/>
          <p:nvPr/>
        </p:nvSpPr>
        <p:spPr>
          <a:xfrm>
            <a:off x="4845299" y="986735"/>
            <a:ext cx="2183364" cy="653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</a:t>
            </a:r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BD500F-37C6-4E57-8D72-F56C867D2994}"/>
              </a:ext>
            </a:extLst>
          </p:cNvPr>
          <p:cNvSpPr/>
          <p:nvPr/>
        </p:nvSpPr>
        <p:spPr>
          <a:xfrm>
            <a:off x="1293959" y="2271648"/>
            <a:ext cx="2183364" cy="11573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csv</a:t>
            </a:r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028950-8876-47C8-B26A-07784497F002}"/>
              </a:ext>
            </a:extLst>
          </p:cNvPr>
          <p:cNvSpPr/>
          <p:nvPr/>
        </p:nvSpPr>
        <p:spPr>
          <a:xfrm>
            <a:off x="1293959" y="4077049"/>
            <a:ext cx="2183364" cy="5093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mongo_db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622974-7D75-4490-B1FE-6854F2838D9D}"/>
              </a:ext>
            </a:extLst>
          </p:cNvPr>
          <p:cNvSpPr/>
          <p:nvPr/>
        </p:nvSpPr>
        <p:spPr>
          <a:xfrm>
            <a:off x="4845299" y="2271649"/>
            <a:ext cx="2183364" cy="11573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Pandas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7814EB-2558-4E4B-925F-E7E3FE29C93F}"/>
              </a:ext>
            </a:extLst>
          </p:cNvPr>
          <p:cNvSpPr/>
          <p:nvPr/>
        </p:nvSpPr>
        <p:spPr>
          <a:xfrm>
            <a:off x="8396639" y="2271649"/>
            <a:ext cx="2183364" cy="115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PgAdmin</a:t>
            </a:r>
            <a:r>
              <a:rPr lang="en-US" dirty="0"/>
              <a:t> (SQL)</a:t>
            </a:r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EEE524-EC27-49BB-AA69-C60DDC21760F}"/>
              </a:ext>
            </a:extLst>
          </p:cNvPr>
          <p:cNvSpPr/>
          <p:nvPr/>
        </p:nvSpPr>
        <p:spPr>
          <a:xfrm>
            <a:off x="8396639" y="3527571"/>
            <a:ext cx="2183364" cy="1058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Pandas / Matplotlib (charts)</a:t>
            </a:r>
            <a:endParaRPr lang="en-CA" dirty="0"/>
          </a:p>
          <a:p>
            <a:pPr algn="ctr"/>
            <a:r>
              <a:rPr lang="en-US" dirty="0"/>
              <a:t>Report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7E7827-44BF-4015-82F3-41E392034ADA}"/>
              </a:ext>
            </a:extLst>
          </p:cNvPr>
          <p:cNvSpPr/>
          <p:nvPr/>
        </p:nvSpPr>
        <p:spPr>
          <a:xfrm>
            <a:off x="4845299" y="3521879"/>
            <a:ext cx="2183364" cy="1064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CSV (outputs)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3E5E63-8AB7-496B-A2FD-EE4C0D2AD4C1}"/>
              </a:ext>
            </a:extLst>
          </p:cNvPr>
          <p:cNvSpPr/>
          <p:nvPr/>
        </p:nvSpPr>
        <p:spPr>
          <a:xfrm>
            <a:off x="1293959" y="3521879"/>
            <a:ext cx="2183364" cy="5093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xml</a:t>
            </a:r>
            <a:endParaRPr lang="en-CA" strike="sngStrike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95AB169A-7005-4FC2-91DC-9F1B4F0ADF5C}"/>
              </a:ext>
            </a:extLst>
          </p:cNvPr>
          <p:cNvSpPr/>
          <p:nvPr/>
        </p:nvSpPr>
        <p:spPr>
          <a:xfrm>
            <a:off x="144953" y="2330205"/>
            <a:ext cx="1558298" cy="10402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4E2F5306-A094-4BE9-9DF0-2B96E3D77CCB}"/>
              </a:ext>
            </a:extLst>
          </p:cNvPr>
          <p:cNvSpPr/>
          <p:nvPr/>
        </p:nvSpPr>
        <p:spPr>
          <a:xfrm>
            <a:off x="238345" y="3511062"/>
            <a:ext cx="1558298" cy="10402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768C5703-C623-49D6-AACA-25D8D1CB06C0}"/>
              </a:ext>
            </a:extLst>
          </p:cNvPr>
          <p:cNvSpPr/>
          <p:nvPr/>
        </p:nvSpPr>
        <p:spPr>
          <a:xfrm>
            <a:off x="3993360" y="2379768"/>
            <a:ext cx="1558298" cy="10402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579274-1E24-4D10-9433-C9265210027D}"/>
              </a:ext>
            </a:extLst>
          </p:cNvPr>
          <p:cNvCxnSpPr>
            <a:stCxn id="2" idx="3"/>
          </p:cNvCxnSpPr>
          <p:nvPr/>
        </p:nvCxnSpPr>
        <p:spPr>
          <a:xfrm>
            <a:off x="3477323" y="1313306"/>
            <a:ext cx="1254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189769-4192-44D5-BF39-DD019C996DEC}"/>
              </a:ext>
            </a:extLst>
          </p:cNvPr>
          <p:cNvCxnSpPr>
            <a:endCxn id="3" idx="1"/>
          </p:cNvCxnSpPr>
          <p:nvPr/>
        </p:nvCxnSpPr>
        <p:spPr>
          <a:xfrm>
            <a:off x="7206143" y="1313306"/>
            <a:ext cx="1190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579751-C1AB-4B17-BCAC-01A0D2E4E7B2}"/>
              </a:ext>
            </a:extLst>
          </p:cNvPr>
          <p:cNvCxnSpPr>
            <a:endCxn id="14" idx="2"/>
          </p:cNvCxnSpPr>
          <p:nvPr/>
        </p:nvCxnSpPr>
        <p:spPr>
          <a:xfrm>
            <a:off x="2640021" y="2880890"/>
            <a:ext cx="1353339" cy="1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94297A-92AE-46AC-B7C6-9008BFD40F17}"/>
              </a:ext>
            </a:extLst>
          </p:cNvPr>
          <p:cNvCxnSpPr>
            <a:stCxn id="13" idx="4"/>
          </p:cNvCxnSpPr>
          <p:nvPr/>
        </p:nvCxnSpPr>
        <p:spPr>
          <a:xfrm flipV="1">
            <a:off x="1796643" y="3012250"/>
            <a:ext cx="2073393" cy="101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57DF35-C172-4C70-892E-8C42BE375A35}"/>
              </a:ext>
            </a:extLst>
          </p:cNvPr>
          <p:cNvCxnSpPr>
            <a:stCxn id="4" idx="2"/>
          </p:cNvCxnSpPr>
          <p:nvPr/>
        </p:nvCxnSpPr>
        <p:spPr>
          <a:xfrm>
            <a:off x="5936981" y="1639877"/>
            <a:ext cx="77925" cy="709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921969B8-E5B5-416F-8388-71A72CC9420B}"/>
              </a:ext>
            </a:extLst>
          </p:cNvPr>
          <p:cNvSpPr/>
          <p:nvPr/>
        </p:nvSpPr>
        <p:spPr>
          <a:xfrm>
            <a:off x="4378683" y="4154204"/>
            <a:ext cx="1558298" cy="10402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5B5883-E2BD-4CFE-9301-7C0197343D05}"/>
              </a:ext>
            </a:extLst>
          </p:cNvPr>
          <p:cNvCxnSpPr>
            <a:endCxn id="9" idx="1"/>
          </p:cNvCxnSpPr>
          <p:nvPr/>
        </p:nvCxnSpPr>
        <p:spPr>
          <a:xfrm flipV="1">
            <a:off x="6715959" y="2850324"/>
            <a:ext cx="1680680" cy="122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7FE27D-4F06-4D5A-B722-02563F9ECBB3}"/>
              </a:ext>
            </a:extLst>
          </p:cNvPr>
          <p:cNvCxnSpPr/>
          <p:nvPr/>
        </p:nvCxnSpPr>
        <p:spPr>
          <a:xfrm>
            <a:off x="9488321" y="3145872"/>
            <a:ext cx="0" cy="630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24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0A9C9-0DF6-4E9C-80E6-65EE6BB1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Stephen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BC0D4-6151-4674-9DD8-DEC106D25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Filter = from  November 2019 to March 2020</a:t>
            </a:r>
          </a:p>
          <a:p>
            <a:r>
              <a:rPr lang="en-US" dirty="0"/>
              <a:t>Group date by month</a:t>
            </a:r>
          </a:p>
          <a:p>
            <a:r>
              <a:rPr lang="en-US" dirty="0"/>
              <a:t>Create 4 csv files with 5 columns</a:t>
            </a:r>
          </a:p>
          <a:p>
            <a:pPr lvl="1"/>
            <a:r>
              <a:rPr lang="en-US" dirty="0" err="1"/>
              <a:t>date_testing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province	</a:t>
            </a:r>
          </a:p>
          <a:p>
            <a:pPr lvl="1"/>
            <a:r>
              <a:rPr lang="en-US" dirty="0" err="1"/>
              <a:t>cumulative_testing</a:t>
            </a:r>
            <a:r>
              <a:rPr lang="en-US" dirty="0"/>
              <a:t>	</a:t>
            </a:r>
          </a:p>
          <a:p>
            <a:pPr lvl="1"/>
            <a:r>
              <a:rPr lang="en-US" dirty="0" err="1"/>
              <a:t>province_source</a:t>
            </a:r>
            <a:endParaRPr lang="en-US" dirty="0"/>
          </a:p>
          <a:p>
            <a:pPr lvl="1"/>
            <a:r>
              <a:rPr lang="en-US" dirty="0"/>
              <a:t>category</a:t>
            </a:r>
          </a:p>
          <a:p>
            <a:endParaRPr lang="en-US" dirty="0"/>
          </a:p>
          <a:p>
            <a:r>
              <a:rPr lang="en-US" dirty="0"/>
              <a:t> SQL database </a:t>
            </a:r>
            <a:r>
              <a:rPr lang="en-US" dirty="0">
                <a:sym typeface="Wingdings" panose="05000000000000000000" pitchFamily="2" charset="2"/>
              </a:rPr>
              <a:t> One table  Upload 4 files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082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0A9C9-0DF6-4E9C-80E6-65EE6BB1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Latyr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BC0D4-6151-4674-9DD8-DEC106D25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Filter = from  November 2019 to March 2020</a:t>
            </a:r>
          </a:p>
          <a:p>
            <a:r>
              <a:rPr lang="en-US" dirty="0"/>
              <a:t>Group date by month</a:t>
            </a:r>
          </a:p>
          <a:p>
            <a:r>
              <a:rPr lang="en-US" dirty="0"/>
              <a:t>Create (10 csv files with 5 columns)</a:t>
            </a:r>
          </a:p>
          <a:p>
            <a:pPr lvl="1"/>
            <a:r>
              <a:rPr lang="en-US" dirty="0"/>
              <a:t>Date, </a:t>
            </a:r>
          </a:p>
          <a:p>
            <a:pPr lvl="1"/>
            <a:r>
              <a:rPr lang="en-US" dirty="0"/>
              <a:t>Sex</a:t>
            </a:r>
          </a:p>
          <a:p>
            <a:pPr lvl="1"/>
            <a:r>
              <a:rPr lang="en-US" dirty="0"/>
              <a:t>Age group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/>
              <a:t>Category (Unemployed, Rate)</a:t>
            </a:r>
          </a:p>
          <a:p>
            <a:endParaRPr lang="en-US" dirty="0"/>
          </a:p>
          <a:p>
            <a:r>
              <a:rPr lang="en-US" dirty="0"/>
              <a:t> SQL database </a:t>
            </a:r>
            <a:r>
              <a:rPr lang="en-US" dirty="0">
                <a:sym typeface="Wingdings" panose="05000000000000000000" pitchFamily="2" charset="2"/>
              </a:rPr>
              <a:t> One table  Upload 10 files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365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112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Stephen</vt:lpstr>
      <vt:lpstr>Latyr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LKNT</dc:creator>
  <cp:lastModifiedBy>LKNT</cp:lastModifiedBy>
  <cp:revision>13</cp:revision>
  <dcterms:created xsi:type="dcterms:W3CDTF">2020-04-25T14:17:13Z</dcterms:created>
  <dcterms:modified xsi:type="dcterms:W3CDTF">2020-04-29T02:44:35Z</dcterms:modified>
</cp:coreProperties>
</file>