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c796c6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c796c6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c796c6e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c796c6e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c796c6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c796c6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c796c6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c796c6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c796c6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c796c6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c796c6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c796c6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c796c6e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c796c6e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c796c6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c796c6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c796c6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c796c6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c796c6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c796c6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The Battle of Neighborhoods - Presentation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96225"/>
            <a:ext cx="85206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Data Science Capstone by IBM / Coursera</a:t>
            </a:r>
            <a:r>
              <a:rPr lang="en" sz="1100">
                <a:solidFill>
                  <a:schemeClr val="dk1"/>
                </a:solidFill>
              </a:rPr>
              <a:t>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Stephenas Ali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Recommend Best Location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centroids created by the k-means algorithm were then categorized and plotted onto the map.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map we can tell that the best location to open a new coffee shop may be in the neighborhood of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Roads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at the intersection of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 3rd Avenue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 26th Road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8" y="1152475"/>
            <a:ext cx="3999900" cy="36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Purpose of this project was to aid stakeholders in narrowing down the search for optimal location for a new coffee shop in the vicinity of Downtown Miami. To accomplish this we: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Identified prospective neighborhoods, and then identified existing coffee shop distributions and supporting businesses using Foursquare data.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Applied various predictive models to determine the most viable option for a new coffee shop.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recommended solution satisfying low competition, supportive business establishments and whilst also being close to Downtown Miami.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Introduction: Business Problem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 interested in opening an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coffee shop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near to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Downtown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Miami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Florida.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 	 	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detect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suitable location, in or around the surrounding neighborhoods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areas with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existing coffee shops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areas with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venues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businesses to attract potential customers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will be gathered from the following data sources: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entry with a list of neighborhoods in Miami.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Foursquare API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identify existing coffee shops and other venues of interest.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86076" cy="2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176" y="1170125"/>
            <a:ext cx="3541425" cy="35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11725" y="3486950"/>
            <a:ext cx="49860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5523" lvl="0" marL="420624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places of interests: 350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23" lvl="0" marL="4206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coffee shops: 16 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23" lvl="0" marL="4206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 of coffee shops to general places of interests: 4.5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523" lvl="0" marL="4206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number of coffee shops per neighborhood: 2.286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the neighborhoods closest to Downtown Miami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Categorize each neighborhood relative to the average number of Coffee Shops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neighborhood with the lowest number of Coffee Shops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 the best location to setup a new Coffee Shop in the selected neighborhood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 the Neighborhood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haversine formula was used to calculate and select the most suitable neighborhoods closest to Downtown Miami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547125" cy="35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	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eighborhood Categorization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341900" cy="38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neighborhood were categorized according to the average number of coffee shops. The categories included: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- Above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- Below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 - No Coffee Shops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400" y="1152475"/>
            <a:ext cx="36138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	Neighborhood Categorization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17725"/>
            <a:ext cx="5187900" cy="38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neighborhoods with no coffee shops were selected and the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was repeated.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chemeClr val="dk1"/>
                </a:solidFill>
              </a:rPr>
              <a:t>	 	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radial distance was increased from 500 meters to 1.25km to find coffee shops in a wider range. </a:t>
            </a:r>
            <a:r>
              <a:rPr lang="en" sz="1100">
                <a:solidFill>
                  <a:schemeClr val="dk1"/>
                </a:solidFill>
              </a:rPr>
              <a:t> 	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	 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data was then re-categorized.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775" y="1017725"/>
            <a:ext cx="29667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Neighborhood with Lowest No. of Coffee Shops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Eventually neighborhood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Roads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was selected</a:t>
            </a: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K-means clustering was then used to find the largest cluster of venues of interest.</a:t>
            </a: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cluster of 3 was applied on the venues dataset and a simple scatter plot was created.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963" y="3897450"/>
            <a:ext cx="34480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152463"/>
            <a:ext cx="40671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