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ptx" ContentType="application/vnd.openxmlformats-officedocument.presentationml.presentatio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257B-AC10-7585-64C5-DA8DE761F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92646-2F77-E7B4-D632-DB0E1A85A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77C9D-FD7D-B0F3-C649-F9791A57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8194-ACFE-473B-B2B8-330F8DF3219C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9B804-6698-8925-1F7D-FB20FA89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1F903-6232-6F25-9581-7D3E848D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E808-92E1-4064-B490-76A607263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29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C301-37CF-1C21-C720-EEB2CF68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98425-739A-A70C-B858-A2256FDE2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BA5BD-1E0A-39C7-C089-6AAD3539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8194-ACFE-473B-B2B8-330F8DF3219C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AB185-8BF5-10D6-283A-04CE74F8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0A7D-D4EA-1546-04DD-8F4709AC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E808-92E1-4064-B490-76A607263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0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0C39D-22BB-9FD0-BC2E-D7A0CE01F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DA535-3792-EE9A-DA1D-80603F4E1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9A16-5A12-8329-829D-CA9122E8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8194-ACFE-473B-B2B8-330F8DF3219C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5461A-73C8-F5F9-7C07-5B272DF2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48E1-42D8-7F8E-595F-40B6FCAE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E808-92E1-4064-B490-76A607263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47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8785-A20D-0262-49F1-1C79CF76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B8E0-5B34-9172-216D-AED657CF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B065C-BCD2-234D-783F-60D5EFC1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8194-ACFE-473B-B2B8-330F8DF3219C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0D2E0-0133-B4B6-6FDB-35A8B39D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43298-D38E-DA42-F8FB-E7AEC30D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E808-92E1-4064-B490-76A607263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78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FDA3-7444-E9BC-6BE7-6FBE420C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83504-48F4-CB46-0AEB-2DC18BA8C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1BC0-865C-DE95-F7B2-FE3CECF3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8194-ACFE-473B-B2B8-330F8DF3219C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AB554-16B3-5E57-3F00-DEBC1A76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74315-E41C-78BF-F1FF-033890BD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E808-92E1-4064-B490-76A607263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95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71CA-EEEA-D190-A0DD-FFB66C83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13072-A534-2CA5-0096-DA2B797D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81366-7F54-4317-6022-707CDFD08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3A83B-47F1-98C3-06FC-D5F3AF17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8194-ACFE-473B-B2B8-330F8DF3219C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BCF1E-8FB7-1A3D-988D-9AAF9D4E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D68B9-1536-5EB9-AD57-74B47CB8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E808-92E1-4064-B490-76A607263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97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B7A8-66A1-AECB-B1C0-851DA042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FF4CC-BE6D-9239-7913-EB5687652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210E2-F9B5-F814-89A6-9BB02BBCA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5B86B-4C5B-32B1-91A3-D2C3D5323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B33FE-ACCF-D3BB-6F4A-62D367CC1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54554-C17C-EA5F-FF9D-1B8589CF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8194-ACFE-473B-B2B8-330F8DF3219C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55D90-3F8B-E561-3517-11760676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39520-5DFD-8574-1E3E-669C0EC9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E808-92E1-4064-B490-76A607263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15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4206-EF4E-47C5-8649-ACAC6392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02D01-5BFB-9EB7-2B63-20C95F1D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8194-ACFE-473B-B2B8-330F8DF3219C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AA401-AFDB-3007-0118-D7E4A751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DFEEB-1073-D174-E8F6-DA090252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E808-92E1-4064-B490-76A607263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9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05E2A-7C8B-B2F1-4923-0401170B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8194-ACFE-473B-B2B8-330F8DF3219C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552C0-BCF4-7314-2030-16261DB1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21DF2-9253-F691-8E67-D6FFDD47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E808-92E1-4064-B490-76A607263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C4D9-8175-920D-7A01-0FA40214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7FAB-581A-13A6-CDBD-CFF1AF627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DA8C0-0EEB-EC38-ECE5-66B06B57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27024-22EF-D896-4986-92BA5C40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8194-ACFE-473B-B2B8-330F8DF3219C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7164D-8AD8-3C89-4893-AC25F0B3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B7578-2DAA-7543-6E17-EB4AE52D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E808-92E1-4064-B490-76A607263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58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F487-DBBE-0799-4B67-741353EF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9CD5E-83EB-386F-2C5A-D09A40E7D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B189B-CC3C-CACA-73F7-E019531C1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E1162-96CD-4310-F335-BEF5EDB1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8194-ACFE-473B-B2B8-330F8DF3219C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45DB-5486-3D9C-E803-875CF7BD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BADA0-EC2D-45B5-9C17-8B2B359E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E808-92E1-4064-B490-76A607263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03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B48F9-6BA8-F790-1325-380F1F52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AC34D-0411-A682-7196-B124B9DF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F6A6F-44F6-BE4A-1847-5171EF933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08194-ACFE-473B-B2B8-330F8DF3219C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430F6-61F8-F8F3-7EE5-6242C2D59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11832-766B-3C35-EBF5-90BE11C37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CCE808-92E1-4064-B490-76A607263E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59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PowerPoint_Presentation.pptx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B855-B790-DE91-AAEB-E5642E307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18F3D-FAD4-648F-7EBA-5367F7DCF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8B673888-92C0-3D24-DFFC-B7B1DC8914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011822"/>
              </p:ext>
            </p:extLst>
          </p:nvPr>
        </p:nvGraphicFramePr>
        <p:xfrm>
          <a:off x="92075" y="92075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2" imgW="6096296" imgH="3429229" progId="PowerPoint.Show.12">
                  <p:embed/>
                </p:oleObj>
              </mc:Choice>
              <mc:Fallback>
                <p:oleObj name="Presentation" r:id="rId2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523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Microsoft 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Beale</dc:creator>
  <cp:lastModifiedBy>Steve Beale</cp:lastModifiedBy>
  <cp:revision>1</cp:revision>
  <dcterms:created xsi:type="dcterms:W3CDTF">2024-08-17T08:07:17Z</dcterms:created>
  <dcterms:modified xsi:type="dcterms:W3CDTF">2024-08-17T08:07:22Z</dcterms:modified>
</cp:coreProperties>
</file>