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75CC-BD99-8D41-3171-72CC34E63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2766E-314E-FE5B-16E9-1D2400F7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0877-926B-288D-9179-AB74FE49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0A053-E197-9B77-54B2-BDCAFAF2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7EE6-E9D1-8C56-D502-201063F3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8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87F7-6769-3F76-3A81-072B112D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C22EC-8BB5-062F-E397-CFD9DA7EF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F7BF-7110-9DEB-99E1-C1518064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9602-32D5-7982-F08A-68263DF8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9851-8002-6838-3813-2CB6099D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9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BF098-3CB3-2011-10D6-5F6A2C4C9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DC008-0186-DEB2-7FCA-288B1BB1D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6666-94C9-DD7B-5ACE-9844E349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4012-51DB-F580-0E4A-442A9AC5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70E2-D56E-A88C-43EF-6A6FE8F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86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DC26-43A3-D708-5F6C-B331E6C0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F459-9B17-08F0-33A1-94138F3F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ED72-CB0D-6FEF-F893-78873209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2A06-C8CD-357A-28CC-09F51384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C813-0216-9675-D58A-F6F71FEE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13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7F05-7E50-392F-F806-DEBBE45A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32435-6066-663D-D99D-6D24D32F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DC2B-2A11-31F2-5BF2-67B71E7C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91EF-8F8B-94FD-4FF1-3EB3FA73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238F-004F-01B2-9C32-6D7F4E57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9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9F7D-77BC-A62B-3C24-167AE10D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DD92-9E3A-7FE6-1DE8-8C14D225E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90EB7-D135-9D24-19BB-4E34BF86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C3BB0-62BF-FC67-CE02-084B11EF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F86EC-0AE2-64C8-AAF1-306E4D13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43845-898D-5D48-DAA5-D2E8CC2D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58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CE8F-BA09-7C76-C30A-5B11F411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C71B-8367-4EEB-DC33-3F970490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172B5-9FEE-CD04-BD5A-F362BBAA6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4CC2E-5EA5-5273-DD3B-655B080EE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43751-3A03-4886-B444-581CB16F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88E98-F9AC-ADD9-64EC-8FEA7249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878C0-10B1-17FB-051E-41BAAE93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DB3D0-C342-919F-C7C5-ACA9A804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22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EF92-D0FD-FAF8-BC76-C1178AEA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5DEB4-C803-0E82-7224-19830BFD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DB190-6BB1-F348-3AB4-BCB9AC99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71AE-52DF-9148-1165-94F184A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54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D3571-5404-4B64-22A2-1EC339AE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1C9CC-5E89-C2E2-C496-8B9E1BB6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8369E-D72F-6835-D496-B86C807A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6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3923-E62D-8920-2F27-EE4FF34B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614D-427E-9564-4983-0A52CF90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F6871-3AFB-EB7E-5657-95818A1E1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C5069-6A29-7E6B-5849-D26A584E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B652C-7B55-0853-33F2-B3F25E21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2DCDF-111F-D96A-7902-54AD7797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2D6B-EB8E-1F96-0292-3535345F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DF18F-73EC-1DD7-764F-8BF0FAAE6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41095-2975-C22E-863F-307F52F15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546F-9C4F-EB51-32AA-0A2874AA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858CA-4A14-C919-388C-4EDB2577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035B7-EB3F-DB89-C861-4DAD3F61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83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7CF3D-91F3-71C0-6D9E-06C12A3D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E9FC-D46D-D556-2F80-D9018679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942F5-4D42-5478-B996-0CCBC46E9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4F824-3BFA-48F8-B054-960DCD5B1BF0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453A-D8BB-A796-FF21-1880C4E21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DD82-F3E4-B3E0-193D-6BF48ED0A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893D2-AC4A-4B4E-A088-ED0E4C6A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73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le-apples-fruit-fruits-21135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3EF7-4FC5-3F53-408A-476527437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46D09-CAFE-095A-DA57-5757ABDE1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CDFCD-7006-24A9-5735-62C2A8DBE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2422" y="0"/>
            <a:ext cx="6867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6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Beale</dc:creator>
  <cp:lastModifiedBy>Steve Beale</cp:lastModifiedBy>
  <cp:revision>1</cp:revision>
  <dcterms:created xsi:type="dcterms:W3CDTF">2024-08-17T08:07:28Z</dcterms:created>
  <dcterms:modified xsi:type="dcterms:W3CDTF">2024-08-17T08:07:41Z</dcterms:modified>
</cp:coreProperties>
</file>