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0384-40BA-4445-94C4-EE691D9F38A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4E34B-069D-4820-ADD4-84D083FC3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4E34B-069D-4820-ADD4-84D083FC3D7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5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4E34B-069D-4820-ADD4-84D083FC3D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89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0390-C99E-46E6-FFD5-2DDB64EF6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FCBE2-A48F-5385-66C0-C1EAF4059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9E6E-7251-BB12-BB4C-7B1B43D2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730A-EE0D-1651-8C26-C0FB2735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BB7C-F8F3-F4A8-ED9F-0BC10A63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3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8D5A-E589-5E7D-B2C1-F96E6210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A16F4-2625-2187-4D11-83AA73726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DA92-C3A2-FF6A-9A83-7EC2B04C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58DB-B774-2930-E17D-6E122029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EF2E-292C-5D44-A2E7-62D0486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5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FAE55-35B0-4F9D-AAFD-24CA9A0C7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A9615-0D2F-A186-8D64-BECDDBFC8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C80D-8609-6C92-A484-689D1D25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94EA-C7A9-924E-26BC-767172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8EBD6-7F61-C63B-BC00-BEA78E78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D21F-FD29-5F32-FE10-F0E89DC8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6DA9-73AA-C2F9-ED14-C77469D3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09A0-F88A-88AD-B009-08BCF6DE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1F5A-8D67-050C-E8A4-0ABB94DC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C47F-D5FE-D822-F088-2E997AD5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65BA-8B5D-CD9E-E796-5EE48DEA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6534-6F39-62BD-12B8-66338EE5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E934-0334-60BB-F2C2-39CBFEE4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5F27-4D51-46D6-9A29-D4DC6CC0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667A-4A83-C706-740F-FFEC6AEB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0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86C4-44AA-13FF-2A3F-AC6AA428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0DED-96CE-CF55-8707-1343CD7C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1F28-952D-64DB-268A-B88937C8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DAC5-6AA9-A2FE-A345-1A8B4F1E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B752-1696-7D7B-BF72-11E2B521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7B56-A2B8-164F-DAE4-177F8CE1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69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E594-3D4B-0184-09A8-7A95952C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F34B-2542-6528-B409-C278B997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45A5-07CE-1D75-A04F-CF5451463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FFF51-04B6-0955-D2D3-AA37DFD8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8D442-EA7A-3173-6FD6-DCF4D3E0F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1B5AE-E2D9-80B6-BBD8-9B5F6631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DCBCD-34B6-3189-5EC8-201B3B89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311F8-C365-5638-D202-C46D5AF4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66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F61-AC5F-3268-B08D-5EED95A8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3F33-44E8-48A6-BF73-5A17A55D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4882B-CD7E-DD82-0BD5-1EA10FBE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24D53-D3F7-E146-BBF5-9EF2C2B6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CDBAF-F0AD-F587-BA2B-1911482F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8BA8-3E94-4E4A-DCD0-89B860B7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8E18F-BC2D-CEA9-DE44-FCE2FB18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D5FA-E865-3B18-51D6-43C791D1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5FF8-82A7-1B56-0858-2DB01E9F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FF9B8-A704-1ABD-4EA4-D5F09AF8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62840-8D5C-E972-F429-6E1763F5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76F1-5CBB-40B6-E946-FF0844E1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69764-9040-553E-C578-8A2FBE2A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0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584E-1238-8AE6-8848-4E5E3D77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88FCD-04D6-ABAB-513C-49804856E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169D6-B11F-A6CE-3BEA-C4933E14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21A8-88DE-1B66-C2AE-E3540648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4B44F-8693-7DF6-8393-38717876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EBC07-F462-A192-C880-A309BA1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7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288D7-B8EF-A258-6642-BFE49ECE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26C8E-FE73-080D-E321-DFCDF8E9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2B62-2043-A4B1-3FA9-334864340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6F3A0-268B-4045-9E19-00F0A23DF60F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AE00-035D-5D52-D537-7F62BBDE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A630-E121-BC1B-9CD1-C5E1DFD0B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2B67F-DBD3-43CC-8A26-107DC57BA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2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xhere.com/en/photo/11790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1D27-23A5-FCFB-B02A-46F7815D5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38ACB-43FD-CB40-D207-37A646AB1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09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1D27-23A5-FCFB-B02A-46F7815D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B405B-27AF-B99C-4769-C484F34F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large airplane flying in the sky&#10;&#10;Description automatically generated">
            <a:extLst>
              <a:ext uri="{FF2B5EF4-FFF2-40B4-BE49-F238E27FC236}">
                <a16:creationId xmlns:a16="http://schemas.microsoft.com/office/drawing/2014/main" id="{D4B21DED-7BAB-D985-F133-2127D76063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9788" y="2898890"/>
            <a:ext cx="5157787" cy="289695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D6406F-82AD-D44C-EA8B-9768CDA0B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7BE1E1-A9F9-4669-8F76-5E71F33AAF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8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Hello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Beale</dc:creator>
  <cp:lastModifiedBy>Steve Beale</cp:lastModifiedBy>
  <cp:revision>4</cp:revision>
  <dcterms:created xsi:type="dcterms:W3CDTF">2024-08-15T17:36:06Z</dcterms:created>
  <dcterms:modified xsi:type="dcterms:W3CDTF">2024-08-15T17:37:03Z</dcterms:modified>
</cp:coreProperties>
</file>