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85" r:id="rId9"/>
    <p:sldId id="286" r:id="rId10"/>
    <p:sldId id="287" r:id="rId11"/>
    <p:sldId id="262" r:id="rId12"/>
    <p:sldId id="263" r:id="rId13"/>
    <p:sldId id="269" r:id="rId14"/>
    <p:sldId id="273" r:id="rId15"/>
    <p:sldId id="267" r:id="rId16"/>
    <p:sldId id="270" r:id="rId17"/>
    <p:sldId id="264" r:id="rId18"/>
    <p:sldId id="265" r:id="rId19"/>
    <p:sldId id="268" r:id="rId20"/>
    <p:sldId id="266" r:id="rId21"/>
    <p:sldId id="288" r:id="rId22"/>
    <p:sldId id="271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9" r:id="rId33"/>
    <p:sldId id="290" r:id="rId34"/>
    <p:sldId id="291" r:id="rId35"/>
    <p:sldId id="27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46648B8-B311-4A2E-BFA5-9C142681016F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29E6E7F-BD37-4FF0-8E86-A00E1735E3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500306"/>
            <a:ext cx="4254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cap="all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My </a:t>
            </a:r>
            <a:r>
              <a:rPr lang="en-IN" sz="3600" b="1" cap="all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pooja</a:t>
            </a:r>
            <a:r>
              <a:rPr lang="en-IN" sz="3600" b="1" cap="all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cap="all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paath</a:t>
            </a:r>
            <a:endParaRPr lang="en-IN" sz="3600" b="1" cap="all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3600" b="1" cap="all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IN" sz="3600" cap="all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DELL PC\Desktop\mega\13230220_1737286839819003_5477777513187001609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39842"/>
            <a:ext cx="1152128" cy="115332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9512" y="5049758"/>
            <a:ext cx="33748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Prepared by </a:t>
            </a:r>
            <a:endParaRPr lang="en-IN" sz="12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r>
              <a:rPr lang="en-IN" sz="1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Mega </a:t>
            </a: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Infomatix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Software Solutions </a:t>
            </a:r>
          </a:p>
          <a:p>
            <a:pPr>
              <a:spcAft>
                <a:spcPts val="600"/>
              </a:spcAft>
            </a:pP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C-Ground Floor, Sana Palace-2, Opp. Sahara </a:t>
            </a: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Ganj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Hazratganj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Lucknow-226001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26375" y="5103475"/>
            <a:ext cx="223811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 Information </a:t>
            </a:r>
            <a:endParaRPr lang="en-IN" sz="12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Office Number: </a:t>
            </a:r>
            <a:r>
              <a:rPr lang="en-IN" sz="1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0522-4070607 </a:t>
            </a:r>
          </a:p>
          <a:p>
            <a:pPr algn="r">
              <a:spcAft>
                <a:spcPts val="600"/>
              </a:spcAft>
            </a:pPr>
            <a:r>
              <a:rPr lang="en-IN" sz="12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Contact 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No.: 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+91-9807 562620, </a:t>
            </a:r>
          </a:p>
          <a:p>
            <a:pPr algn="r">
              <a:spcAft>
                <a:spcPts val="600"/>
              </a:spcAft>
            </a:pPr>
            <a:r>
              <a:rPr lang="en-IN" sz="1200" b="1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SkypeID</a:t>
            </a:r>
            <a:r>
              <a:rPr lang="en-IN" sz="12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1200" dirty="0" err="1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mohammad.shiblee</a:t>
            </a:r>
            <a:r>
              <a:rPr lang="en-IN" sz="12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026" name="Picture 2" descr="C:\Users\Tazeen\Desktop\pooja path\logo-fina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642918"/>
            <a:ext cx="2919416" cy="6379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95567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Pandit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ji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6" name="Picture 4" descr="C:\Users\Tazeen\Desktop\pooja paath ui\pooja paath\profile-view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1285860"/>
            <a:ext cx="2223425" cy="4681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7" name="Picture 5" descr="C:\Users\Tazeen\Desktop\pooja paath ui\pooja paath\profile-view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85860"/>
            <a:ext cx="2223425" cy="4681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8" name="Picture 6" descr="C:\Users\Tazeen\Desktop\pooja paath ui\pooja paath\profile-view0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8992" y="1285860"/>
            <a:ext cx="2223425" cy="468154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68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Favourites and Notifications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70" name="Picture 2" descr="C:\Users\Tazeen\Desktop\pooja paath ui\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171" name="Picture 3" descr="C:\Users\Tazeen\Desktop\pooja paath ui\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azeen\Desktop\pooja paath ui\pooja paath\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1071546"/>
            <a:ext cx="2893239" cy="51435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544" y="39556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Cart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195" name="Picture 3" descr="C:\Users\Tazeen\Desktop\pooja paath ui\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9556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Place Order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pooja paath\place-order.png"/>
          <p:cNvPicPr>
            <a:picLocks noChangeAspect="1" noChangeArrowheads="1"/>
          </p:cNvPicPr>
          <p:nvPr/>
        </p:nvPicPr>
        <p:blipFill>
          <a:blip r:embed="rId2"/>
          <a:srcRect b="30693"/>
          <a:stretch>
            <a:fillRect/>
          </a:stretch>
        </p:blipFill>
        <p:spPr bwMode="auto">
          <a:xfrm>
            <a:off x="1428728" y="1285860"/>
            <a:ext cx="2748647" cy="5000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2" descr="C:\Users\Tazeen\Desktop\pooja paath ui\pooja paath\place-order.png"/>
          <p:cNvPicPr>
            <a:picLocks noChangeAspect="1" noChangeArrowheads="1"/>
          </p:cNvPicPr>
          <p:nvPr/>
        </p:nvPicPr>
        <p:blipFill>
          <a:blip r:embed="rId2"/>
          <a:srcRect t="64356"/>
          <a:stretch>
            <a:fillRect/>
          </a:stretch>
        </p:blipFill>
        <p:spPr bwMode="auto">
          <a:xfrm>
            <a:off x="5214942" y="1285860"/>
            <a:ext cx="2748647" cy="2571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3789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Add/Edit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Pooja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Tazeen\Desktop\pooja paath ui\pooja paath\place-order01.png"/>
          <p:cNvPicPr>
            <a:picLocks noChangeAspect="1" noChangeArrowheads="1"/>
          </p:cNvPicPr>
          <p:nvPr/>
        </p:nvPicPr>
        <p:blipFill>
          <a:blip r:embed="rId2"/>
          <a:srcRect b="38547"/>
          <a:stretch>
            <a:fillRect/>
          </a:stretch>
        </p:blipFill>
        <p:spPr bwMode="auto">
          <a:xfrm>
            <a:off x="1285852" y="1214422"/>
            <a:ext cx="2770374" cy="471488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2" descr="C:\Users\Tazeen\Desktop\pooja paath ui\pooja paath\place-order01.png"/>
          <p:cNvPicPr>
            <a:picLocks noChangeAspect="1" noChangeArrowheads="1"/>
          </p:cNvPicPr>
          <p:nvPr/>
        </p:nvPicPr>
        <p:blipFill>
          <a:blip r:embed="rId2"/>
          <a:srcRect t="55431"/>
          <a:stretch>
            <a:fillRect/>
          </a:stretch>
        </p:blipFill>
        <p:spPr bwMode="auto">
          <a:xfrm>
            <a:off x="5087774" y="1214422"/>
            <a:ext cx="2770374" cy="3419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499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Select Address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2291" name="Picture 3" descr="C:\Users\Tazeen\Desktop\pooja paath ui\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928670"/>
            <a:ext cx="2973593" cy="52863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Left Menu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3314" name="Picture 2" descr="C:\Users\Tazeen\Desktop\pooja paath ui\2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881066"/>
            <a:ext cx="3000384" cy="53340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38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My Account and Profile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218" name="Picture 2" descr="C:\Users\Tazeen\Desktop\pooja paath ui\1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8499" y="1071546"/>
            <a:ext cx="2839649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219" name="Picture 3" descr="C:\Users\Tazeen\Desktop\pooja paath ui\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2285" y="1071546"/>
            <a:ext cx="2839649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My Addresses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43" name="Picture 3" descr="C:\Users\Tazeen\Desktop\pooja paath ui\1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2725514" cy="48453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Tazeen\Desktop\pooja paath ui\17.png"/>
          <p:cNvPicPr>
            <a:picLocks noChangeAspect="1" noChangeArrowheads="1"/>
          </p:cNvPicPr>
          <p:nvPr/>
        </p:nvPicPr>
        <p:blipFill>
          <a:blip r:embed="rId2"/>
          <a:srcRect t="77346"/>
          <a:stretch>
            <a:fillRect/>
          </a:stretch>
        </p:blipFill>
        <p:spPr bwMode="auto">
          <a:xfrm>
            <a:off x="4786314" y="1142984"/>
            <a:ext cx="2725514" cy="13720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 descr="C:\Users\Tazeen\Desktop\pooja paath ui\17.png"/>
          <p:cNvPicPr>
            <a:picLocks noChangeAspect="1" noChangeArrowheads="1"/>
          </p:cNvPicPr>
          <p:nvPr/>
        </p:nvPicPr>
        <p:blipFill>
          <a:blip r:embed="rId2"/>
          <a:srcRect b="18104"/>
          <a:stretch>
            <a:fillRect/>
          </a:stretch>
        </p:blipFill>
        <p:spPr bwMode="auto">
          <a:xfrm>
            <a:off x="1857356" y="1142984"/>
            <a:ext cx="2725514" cy="49601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67544" y="395567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Add new address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zeen\Desktop\pooja paath ui\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262047"/>
            <a:ext cx="2786082" cy="4953035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238119" y="571480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Get Started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21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Edit Address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266" name="Picture 2" descr="C:\Users\Tazeen\Desktop\pooja paath ui\18.png"/>
          <p:cNvPicPr>
            <a:picLocks noChangeAspect="1" noChangeArrowheads="1"/>
          </p:cNvPicPr>
          <p:nvPr/>
        </p:nvPicPr>
        <p:blipFill>
          <a:blip r:embed="rId2"/>
          <a:srcRect b="26874"/>
          <a:stretch>
            <a:fillRect/>
          </a:stretch>
        </p:blipFill>
        <p:spPr bwMode="auto">
          <a:xfrm>
            <a:off x="1357290" y="1084164"/>
            <a:ext cx="3157466" cy="51309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2" descr="C:\Users\Tazeen\Desktop\pooja paath ui\18.png"/>
          <p:cNvPicPr>
            <a:picLocks noChangeAspect="1" noChangeArrowheads="1"/>
          </p:cNvPicPr>
          <p:nvPr/>
        </p:nvPicPr>
        <p:blipFill>
          <a:blip r:embed="rId2"/>
          <a:srcRect t="68438"/>
          <a:stretch>
            <a:fillRect/>
          </a:stretch>
        </p:blipFill>
        <p:spPr bwMode="auto">
          <a:xfrm>
            <a:off x="4929190" y="1084164"/>
            <a:ext cx="3157466" cy="22145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95567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My Orders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Tazeen\Desktop\pooja paath ui\pooja paath\order-detail.png"/>
          <p:cNvPicPr>
            <a:picLocks noChangeAspect="1" noChangeArrowheads="1"/>
          </p:cNvPicPr>
          <p:nvPr/>
        </p:nvPicPr>
        <p:blipFill>
          <a:blip r:embed="rId2"/>
          <a:srcRect b="26667"/>
          <a:stretch>
            <a:fillRect/>
          </a:stretch>
        </p:blipFill>
        <p:spPr bwMode="auto">
          <a:xfrm>
            <a:off x="3279412" y="1214422"/>
            <a:ext cx="2571768" cy="47149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7" name="Picture 3" descr="C:\Users\Tazeen\Desktop\pooja paath ui\pooja paath\my-or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214422"/>
            <a:ext cx="2558361" cy="45481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2" descr="C:\Users\Tazeen\Desktop\pooja paath ui\pooja paath\order-detail.png"/>
          <p:cNvPicPr>
            <a:picLocks noChangeAspect="1" noChangeArrowheads="1"/>
          </p:cNvPicPr>
          <p:nvPr/>
        </p:nvPicPr>
        <p:blipFill>
          <a:blip r:embed="rId2"/>
          <a:srcRect t="55556"/>
          <a:stretch>
            <a:fillRect/>
          </a:stretch>
        </p:blipFill>
        <p:spPr bwMode="auto">
          <a:xfrm>
            <a:off x="6072198" y="1214422"/>
            <a:ext cx="2571768" cy="28575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About us and Help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338" name="Picture 2" descr="C:\Users\Tazeen\Desktop\pooja paath ui\2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1192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339" name="Picture 3" descr="C:\Users\Tazeen\Desktop\pooja paath ui\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071546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2857496"/>
            <a:ext cx="4974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err="1" smtClean="0">
                <a:solidFill>
                  <a:schemeClr val="tx2">
                    <a:lumMod val="50000"/>
                  </a:schemeClr>
                </a:solidFill>
              </a:rPr>
              <a:t>Pandit</a:t>
            </a:r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 Dashboard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Dashboard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Tazeen\Desktop\pooja paath ui\pooja paath\pandit-dashboard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071546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27" name="Picture 3" descr="C:\Users\Tazeen\Desktop\pooja paath ui\pooja paath\pandit-dashboard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71546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805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Left Menu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azeen\Desktop\pooja paath ui\pooja paath\pandit-dashboard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1214422"/>
            <a:ext cx="2786070" cy="49530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Pooja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 and History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azeen\Desktop\pooja paath ui\pooja paath\pandit-dashboard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08046"/>
            <a:ext cx="2928958" cy="520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5" name="Picture 3" descr="C:\Users\Tazeen\Desktop\pooja paath ui\pooja paath\pandit-dashboard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1008046"/>
            <a:ext cx="2928958" cy="5207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905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Profile and Basic Information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pooja paath\pundit-profile01.png"/>
          <p:cNvPicPr>
            <a:picLocks noChangeAspect="1" noChangeArrowheads="1"/>
          </p:cNvPicPr>
          <p:nvPr/>
        </p:nvPicPr>
        <p:blipFill>
          <a:blip r:embed="rId2"/>
          <a:srcRect b="38154"/>
          <a:stretch>
            <a:fillRect/>
          </a:stretch>
        </p:blipFill>
        <p:spPr bwMode="auto">
          <a:xfrm>
            <a:off x="3428992" y="1357298"/>
            <a:ext cx="2498716" cy="47863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99" name="Picture 3" descr="C:\Users\Tazeen\Desktop\pooja paath ui\pooja paath\pundit-profile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357298"/>
            <a:ext cx="2498716" cy="444216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2" descr="C:\Users\Tazeen\Desktop\pooja paath ui\pooja paath\pundit-profile01.png"/>
          <p:cNvPicPr>
            <a:picLocks noChangeAspect="1" noChangeArrowheads="1"/>
          </p:cNvPicPr>
          <p:nvPr/>
        </p:nvPicPr>
        <p:blipFill>
          <a:blip r:embed="rId2"/>
          <a:srcRect t="57231"/>
          <a:stretch>
            <a:fillRect/>
          </a:stretch>
        </p:blipFill>
        <p:spPr bwMode="auto">
          <a:xfrm>
            <a:off x="6215074" y="1357298"/>
            <a:ext cx="2498716" cy="33099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azeen\Desktop\pooja paath ui\pooja paath\pundit-profile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206484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23" name="Picture 3" descr="C:\Users\Tazeen\Desktop\pooja paath ui\pooja paath\pundit-profile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206484"/>
            <a:ext cx="2857520" cy="508003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544" y="395567"/>
            <a:ext cx="6505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Upload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Aadhaar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and Social Media Links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95567"/>
            <a:ext cx="7100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Permanent Address and Preferred Location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46" name="Picture 2" descr="C:\Users\Tazeen\Desktop\pooja paath ui\pooja paath\pundit-profile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214422"/>
            <a:ext cx="2817336" cy="5008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147" name="Picture 3" descr="C:\Users\Tazeen\Desktop\pooja paath ui\pooja paath\pundit-profile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14422"/>
            <a:ext cx="2817336" cy="50085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zeen\Desktop\pooja paath ui\pooja paath\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85860"/>
            <a:ext cx="2782906" cy="49473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4" name="Picture 2" descr="C:\Users\Tazeen\Desktop\pooja paath ui\0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85860"/>
            <a:ext cx="2786070" cy="49530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67544" y="395567"/>
            <a:ext cx="4495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Login and OTP Verification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Bank 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Details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171" name="Picture 3" descr="C:\Users\Tazeen\Desktop\pooja paath ui\pooja paath\pundit-profile0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1214422"/>
            <a:ext cx="2808406" cy="49927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802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Education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azeen\Desktop\pooja paath ui\pooja paath\pundit-profile0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1142984"/>
            <a:ext cx="2839648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51" name="Picture 3" descr="C:\Users\Tazeen\Desktop\pooja paath ui\pooja paath\pundit-profile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142984"/>
            <a:ext cx="2839648" cy="504826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Experience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azeen\Desktop\pooja paath ui\pooja paath\pundit-profil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4" y="1071546"/>
            <a:ext cx="2920016" cy="5191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075" name="Picture 3" descr="C:\Users\Tazeen\Desktop\pooja paath ui\pooja paath\pundit-profile0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1071546"/>
            <a:ext cx="2920016" cy="5191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Achievements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pooja paath\pundit-profile1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2857508" cy="50800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99" name="Picture 3" descr="C:\Users\Tazeen\Desktop\pooja paath ui\pooja paath\pundit-profile1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071546"/>
            <a:ext cx="2857508" cy="50800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Pooja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Tazeen\Desktop\pooja paath ui\pooja paath\pundit-profil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23" name="Picture 3" descr="C:\Users\Tazeen\Desktop\pooja paath ui\pooja paath\pundit-profile1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8316" y="1142984"/>
            <a:ext cx="2879832" cy="51197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666" y="2348880"/>
            <a:ext cx="428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tx2">
                    <a:lumMod val="50000"/>
                  </a:schemeClr>
                </a:solidFill>
              </a:rPr>
              <a:t>THANK YOU</a:t>
            </a:r>
            <a:endParaRPr lang="en-IN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9128" y="5213811"/>
            <a:ext cx="636574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IN" sz="2000" dirty="0" smtClean="0">
                <a:solidFill>
                  <a:schemeClr val="tx2">
                    <a:lumMod val="50000"/>
                  </a:schemeClr>
                </a:solidFill>
              </a:rPr>
              <a:t>PREPARED BY</a:t>
            </a:r>
          </a:p>
          <a:p>
            <a:pPr algn="ctr">
              <a:spcBef>
                <a:spcPts val="600"/>
              </a:spcBef>
            </a:pP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Mega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Infomatix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Software Solutions</a:t>
            </a:r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604" y="2857496"/>
            <a:ext cx="5817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tx2">
                    <a:lumMod val="50000"/>
                  </a:schemeClr>
                </a:solidFill>
              </a:rPr>
              <a:t>Customer Dashboard</a:t>
            </a:r>
            <a:endParaRPr lang="en-IN" sz="4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39556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Dashboard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Tazeen\Desktop\pooja paath ui\0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9570" y="1198546"/>
            <a:ext cx="2848578" cy="50641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099" name="Picture 3" descr="C:\Users\Tazeen\Desktop\pooja paath ui\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3344" y="1198546"/>
            <a:ext cx="2848578" cy="50641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Category and Subcategory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122" name="Picture 2" descr="C:\Users\Tazeen\Desktop\pooja paath ui\0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5093" y="1142984"/>
            <a:ext cx="2853055" cy="50720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123" name="Picture 3" descr="C:\Users\Tazeen\Desktop\pooja paath ui\0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1755" y="1142984"/>
            <a:ext cx="2853055" cy="507209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azeen\Desktop\pooja paath ui\pooja paath\0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142983"/>
            <a:ext cx="2857520" cy="50800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67544" y="395567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Product List and Product Detail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147" name="Picture 3" descr="C:\Users\Tazeen\Desktop\pooja paath ui\08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1182650"/>
            <a:ext cx="2857520" cy="50800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395567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Pandit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ji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Tazeen\Desktop\pooja paath ui\pooja paath\profile-view01.png"/>
          <p:cNvPicPr>
            <a:picLocks noChangeAspect="1" noChangeArrowheads="1"/>
          </p:cNvPicPr>
          <p:nvPr/>
        </p:nvPicPr>
        <p:blipFill>
          <a:blip r:embed="rId2"/>
          <a:srcRect b="28364"/>
          <a:stretch>
            <a:fillRect/>
          </a:stretch>
        </p:blipFill>
        <p:spPr bwMode="auto">
          <a:xfrm>
            <a:off x="1500166" y="1142984"/>
            <a:ext cx="2643206" cy="47863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2" descr="C:\Users\Tazeen\Desktop\pooja paath ui\pooja paath\profile-view01.png"/>
          <p:cNvPicPr>
            <a:picLocks noChangeAspect="1" noChangeArrowheads="1"/>
          </p:cNvPicPr>
          <p:nvPr/>
        </p:nvPicPr>
        <p:blipFill>
          <a:blip r:embed="rId2"/>
          <a:srcRect t="60944"/>
          <a:stretch>
            <a:fillRect/>
          </a:stretch>
        </p:blipFill>
        <p:spPr bwMode="auto">
          <a:xfrm>
            <a:off x="4929190" y="1071546"/>
            <a:ext cx="2643206" cy="26094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95567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Pandit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tx2">
                    <a:lumMod val="50000"/>
                  </a:schemeClr>
                </a:solidFill>
              </a:rPr>
              <a:t>ji</a:t>
            </a:r>
            <a:r>
              <a:rPr lang="en-IN" sz="2400" b="1" dirty="0" smtClean="0">
                <a:solidFill>
                  <a:schemeClr val="tx2">
                    <a:lumMod val="50000"/>
                  </a:schemeClr>
                </a:solidFill>
              </a:rPr>
              <a:t> Detail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Tazeen\Desktop\pooja paath ui\pooja paath\profile-view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928670"/>
            <a:ext cx="2857508" cy="508001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51" name="Picture 3" descr="C:\Users\Tazeen\Desktop\pooja paath ui\pooja paath\profile-view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000108"/>
            <a:ext cx="2564824" cy="52863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ustom 20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EB8803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</TotalTime>
  <Words>135</Words>
  <Application>Microsoft Office PowerPoint</Application>
  <PresentationFormat>On-screen Show (4:3)</PresentationFormat>
  <Paragraphs>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Tazeen</dc:creator>
  <cp:lastModifiedBy>Tazeen</cp:lastModifiedBy>
  <cp:revision>11</cp:revision>
  <dcterms:created xsi:type="dcterms:W3CDTF">2019-10-14T15:22:44Z</dcterms:created>
  <dcterms:modified xsi:type="dcterms:W3CDTF">2019-10-30T06:34:19Z</dcterms:modified>
</cp:coreProperties>
</file>