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9" r:id="rId11"/>
    <p:sldId id="273" r:id="rId12"/>
    <p:sldId id="267" r:id="rId13"/>
    <p:sldId id="270" r:id="rId14"/>
    <p:sldId id="264" r:id="rId15"/>
    <p:sldId id="265" r:id="rId16"/>
    <p:sldId id="268" r:id="rId17"/>
    <p:sldId id="266" r:id="rId18"/>
    <p:sldId id="271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7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46648B8-B311-4A2E-BFA5-9C142681016F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46648B8-B311-4A2E-BFA5-9C142681016F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46648B8-B311-4A2E-BFA5-9C142681016F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84" y="2500306"/>
            <a:ext cx="4254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cap="all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My </a:t>
            </a:r>
            <a:r>
              <a:rPr lang="en-IN" sz="3600" b="1" cap="all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pooja</a:t>
            </a:r>
            <a:r>
              <a:rPr lang="en-IN" sz="3600" b="1" cap="all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b="1" cap="all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paath</a:t>
            </a:r>
            <a:endParaRPr lang="en-IN" sz="3600" b="1" cap="all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3600" b="1" cap="all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sz="3600" cap="all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DELL PC\Desktop\mega\13230220_1737286839819003_5477777513187001609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39842"/>
            <a:ext cx="1152128" cy="115332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512" y="5049758"/>
            <a:ext cx="33748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Prepared by </a:t>
            </a:r>
            <a:endParaRPr lang="en-IN" sz="12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IN" sz="1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Mega </a:t>
            </a:r>
            <a:r>
              <a:rPr lang="en-IN" sz="12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Infomatix</a:t>
            </a:r>
            <a:r>
              <a:rPr lang="en-IN" sz="12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Software Solutions </a:t>
            </a:r>
          </a:p>
          <a:p>
            <a:pPr>
              <a:spcAft>
                <a:spcPts val="600"/>
              </a:spcAft>
            </a:pPr>
            <a:r>
              <a:rPr lang="en-IN" sz="12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C-Ground Floor, Sana Palace-2, Opp. Sahara </a:t>
            </a:r>
            <a:r>
              <a:rPr lang="en-IN" sz="12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Ganj</a:t>
            </a:r>
            <a:r>
              <a:rPr lang="en-IN" sz="12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en-IN" sz="12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Hazratganj</a:t>
            </a:r>
            <a:r>
              <a:rPr lang="en-IN" sz="12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Lucknow-226001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26375" y="5103475"/>
            <a:ext cx="223811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1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Contact Information </a:t>
            </a:r>
            <a:endParaRPr lang="en-IN" sz="12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IN" sz="1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Office Number: </a:t>
            </a:r>
            <a:r>
              <a:rPr lang="en-IN" sz="1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0522-4070607 </a:t>
            </a:r>
          </a:p>
          <a:p>
            <a:pPr algn="r">
              <a:spcAft>
                <a:spcPts val="600"/>
              </a:spcAft>
            </a:pPr>
            <a:r>
              <a:rPr lang="en-IN" sz="1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Contact 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No.: </a:t>
            </a:r>
            <a:r>
              <a:rPr lang="en-IN" sz="12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+91-9807 562620, </a:t>
            </a:r>
          </a:p>
          <a:p>
            <a:pPr algn="r">
              <a:spcAft>
                <a:spcPts val="600"/>
              </a:spcAft>
            </a:pP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SkypeID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2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mohammad.shiblee</a:t>
            </a:r>
            <a:r>
              <a:rPr lang="en-IN" sz="12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026" name="Picture 2" descr="C:\Users\Tazeen\Desktop\pooja path\logo-f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642918"/>
            <a:ext cx="2919416" cy="6379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395567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Place Order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Tazeen\Desktop\pooja paath ui\pooja paath\place-order.png"/>
          <p:cNvPicPr>
            <a:picLocks noChangeAspect="1" noChangeArrowheads="1"/>
          </p:cNvPicPr>
          <p:nvPr/>
        </p:nvPicPr>
        <p:blipFill>
          <a:blip r:embed="rId2"/>
          <a:srcRect b="30693"/>
          <a:stretch>
            <a:fillRect/>
          </a:stretch>
        </p:blipFill>
        <p:spPr bwMode="auto">
          <a:xfrm>
            <a:off x="1428728" y="1285860"/>
            <a:ext cx="2748647" cy="5000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2" descr="C:\Users\Tazeen\Desktop\pooja paath ui\pooja paath\place-order.png"/>
          <p:cNvPicPr>
            <a:picLocks noChangeAspect="1" noChangeArrowheads="1"/>
          </p:cNvPicPr>
          <p:nvPr/>
        </p:nvPicPr>
        <p:blipFill>
          <a:blip r:embed="rId2"/>
          <a:srcRect t="64356"/>
          <a:stretch>
            <a:fillRect/>
          </a:stretch>
        </p:blipFill>
        <p:spPr bwMode="auto">
          <a:xfrm>
            <a:off x="5214942" y="1285860"/>
            <a:ext cx="2748647" cy="25717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37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Add/Edit </a:t>
            </a:r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</a:rPr>
              <a:t>Pooja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 Details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122" name="Picture 2" descr="C:\Users\Tazeen\Desktop\pooja paath ui\pooja paath\place-order01.png"/>
          <p:cNvPicPr>
            <a:picLocks noChangeAspect="1" noChangeArrowheads="1"/>
          </p:cNvPicPr>
          <p:nvPr/>
        </p:nvPicPr>
        <p:blipFill>
          <a:blip r:embed="rId2"/>
          <a:srcRect b="38547"/>
          <a:stretch>
            <a:fillRect/>
          </a:stretch>
        </p:blipFill>
        <p:spPr bwMode="auto">
          <a:xfrm>
            <a:off x="1285852" y="1214422"/>
            <a:ext cx="2770374" cy="47148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2" descr="C:\Users\Tazeen\Desktop\pooja paath ui\pooja paath\place-order01.png"/>
          <p:cNvPicPr>
            <a:picLocks noChangeAspect="1" noChangeArrowheads="1"/>
          </p:cNvPicPr>
          <p:nvPr/>
        </p:nvPicPr>
        <p:blipFill>
          <a:blip r:embed="rId2"/>
          <a:srcRect t="55431"/>
          <a:stretch>
            <a:fillRect/>
          </a:stretch>
        </p:blipFill>
        <p:spPr bwMode="auto">
          <a:xfrm>
            <a:off x="5087774" y="1214422"/>
            <a:ext cx="2770374" cy="34194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Select Address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2291" name="Picture 3" descr="C:\Users\Tazeen\Desktop\pooja paath ui\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928670"/>
            <a:ext cx="2973593" cy="52863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Left Menu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314" name="Picture 2" descr="C:\Users\Tazeen\Desktop\pooja paath ui\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881066"/>
            <a:ext cx="3000384" cy="53340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My Account and Profile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218" name="Picture 2" descr="C:\Users\Tazeen\Desktop\pooja paath ui\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8499" y="1071546"/>
            <a:ext cx="2839649" cy="5048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219" name="Picture 3" descr="C:\Users\Tazeen\Desktop\pooja paath ui\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2285" y="1071546"/>
            <a:ext cx="2839649" cy="5048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My Addresses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43" name="Picture 3" descr="C:\Users\Tazeen\Desktop\pooja paath ui\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142984"/>
            <a:ext cx="2725514" cy="48453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azeen\Desktop\pooja paath ui\17.png"/>
          <p:cNvPicPr>
            <a:picLocks noChangeAspect="1" noChangeArrowheads="1"/>
          </p:cNvPicPr>
          <p:nvPr/>
        </p:nvPicPr>
        <p:blipFill>
          <a:blip r:embed="rId2"/>
          <a:srcRect t="77346"/>
          <a:stretch>
            <a:fillRect/>
          </a:stretch>
        </p:blipFill>
        <p:spPr bwMode="auto">
          <a:xfrm>
            <a:off x="4786314" y="1142984"/>
            <a:ext cx="2725514" cy="13720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 descr="C:\Users\Tazeen\Desktop\pooja paath ui\17.png"/>
          <p:cNvPicPr>
            <a:picLocks noChangeAspect="1" noChangeArrowheads="1"/>
          </p:cNvPicPr>
          <p:nvPr/>
        </p:nvPicPr>
        <p:blipFill>
          <a:blip r:embed="rId2"/>
          <a:srcRect b="18104"/>
          <a:stretch>
            <a:fillRect/>
          </a:stretch>
        </p:blipFill>
        <p:spPr bwMode="auto">
          <a:xfrm>
            <a:off x="1857356" y="1142984"/>
            <a:ext cx="2725514" cy="49601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67544" y="395567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Add new address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Edit Address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266" name="Picture 2" descr="C:\Users\Tazeen\Desktop\pooja paath ui\18.png"/>
          <p:cNvPicPr>
            <a:picLocks noChangeAspect="1" noChangeArrowheads="1"/>
          </p:cNvPicPr>
          <p:nvPr/>
        </p:nvPicPr>
        <p:blipFill>
          <a:blip r:embed="rId2"/>
          <a:srcRect b="26874"/>
          <a:stretch>
            <a:fillRect/>
          </a:stretch>
        </p:blipFill>
        <p:spPr bwMode="auto">
          <a:xfrm>
            <a:off x="1357290" y="1084164"/>
            <a:ext cx="3157466" cy="51309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2" descr="C:\Users\Tazeen\Desktop\pooja paath ui\18.png"/>
          <p:cNvPicPr>
            <a:picLocks noChangeAspect="1" noChangeArrowheads="1"/>
          </p:cNvPicPr>
          <p:nvPr/>
        </p:nvPicPr>
        <p:blipFill>
          <a:blip r:embed="rId2"/>
          <a:srcRect t="68438"/>
          <a:stretch>
            <a:fillRect/>
          </a:stretch>
        </p:blipFill>
        <p:spPr bwMode="auto">
          <a:xfrm>
            <a:off x="4929190" y="1084164"/>
            <a:ext cx="3157466" cy="22145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About us and Help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338" name="Picture 2" descr="C:\Users\Tazeen\Desktop\pooja paath ui\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1192" y="1071546"/>
            <a:ext cx="2879832" cy="51197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339" name="Picture 3" descr="C:\Users\Tazeen\Desktop\pooja paath ui\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071546"/>
            <a:ext cx="2879832" cy="51197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2857496"/>
            <a:ext cx="4974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err="1" smtClean="0">
                <a:solidFill>
                  <a:schemeClr val="tx2">
                    <a:lumMod val="50000"/>
                  </a:schemeClr>
                </a:solidFill>
              </a:rPr>
              <a:t>Pandit</a:t>
            </a:r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</a:rPr>
              <a:t> Dashboard</a:t>
            </a:r>
            <a:endParaRPr lang="en-IN" sz="4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azeen\Desktop\pooja paath ui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262047"/>
            <a:ext cx="2786082" cy="495303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238119" y="571480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Get Started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Dashboard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Tazeen\Desktop\pooja paath ui\pooja paath\pandit-dashboard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071546"/>
            <a:ext cx="2857520" cy="5080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27" name="Picture 3" descr="C:\Users\Tazeen\Desktop\pooja paath ui\pooja paath\pandit-dashboard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071546"/>
            <a:ext cx="2857520" cy="5080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Left Menu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Tazeen\Desktop\pooja paath ui\pooja paath\pandit-dashboard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214422"/>
            <a:ext cx="2786070" cy="4953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406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</a:rPr>
              <a:t>Pooja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 Detail and History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azeen\Desktop\pooja paath ui\pooja paath\pandit-dashboard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8046"/>
            <a:ext cx="2928958" cy="520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075" name="Picture 3" descr="C:\Users\Tazeen\Desktop\pooja paath ui\pooja paath\pandit-dashboard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008046"/>
            <a:ext cx="2928958" cy="520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4905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Profile and Basic Information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Tazeen\Desktop\pooja paath ui\pooja paath\pundit-profile01.png"/>
          <p:cNvPicPr>
            <a:picLocks noChangeAspect="1" noChangeArrowheads="1"/>
          </p:cNvPicPr>
          <p:nvPr/>
        </p:nvPicPr>
        <p:blipFill>
          <a:blip r:embed="rId2"/>
          <a:srcRect b="38154"/>
          <a:stretch>
            <a:fillRect/>
          </a:stretch>
        </p:blipFill>
        <p:spPr bwMode="auto">
          <a:xfrm>
            <a:off x="3428992" y="1357298"/>
            <a:ext cx="2498716" cy="47863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099" name="Picture 3" descr="C:\Users\Tazeen\Desktop\pooja paath ui\pooja paath\pundit-profile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7298"/>
            <a:ext cx="2498716" cy="44421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2" descr="C:\Users\Tazeen\Desktop\pooja paath ui\pooja paath\pundit-profile01.png"/>
          <p:cNvPicPr>
            <a:picLocks noChangeAspect="1" noChangeArrowheads="1"/>
          </p:cNvPicPr>
          <p:nvPr/>
        </p:nvPicPr>
        <p:blipFill>
          <a:blip r:embed="rId2"/>
          <a:srcRect t="57231"/>
          <a:stretch>
            <a:fillRect/>
          </a:stretch>
        </p:blipFill>
        <p:spPr bwMode="auto">
          <a:xfrm>
            <a:off x="6215074" y="1357298"/>
            <a:ext cx="2498716" cy="33099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azeen\Desktop\pooja paath ui\pooja paath\pundit-profile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206484"/>
            <a:ext cx="2857520" cy="5080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123" name="Picture 3" descr="C:\Users\Tazeen\Desktop\pooja paath ui\pooja paath\pundit-profile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06484"/>
            <a:ext cx="2857520" cy="5080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67544" y="395567"/>
            <a:ext cx="6505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Upload </a:t>
            </a:r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</a:rPr>
              <a:t>Aadhaar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 and Social Media Links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95567"/>
            <a:ext cx="710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Permanent Address and Preferred Location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146" name="Picture 2" descr="C:\Users\Tazeen\Desktop\pooja paath ui\pooja paath\pundit-profile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214422"/>
            <a:ext cx="2817336" cy="5008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147" name="Picture 3" descr="C:\Users\Tazeen\Desktop\pooja paath ui\pooja paath\pundit-profile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214422"/>
            <a:ext cx="2817336" cy="5008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Bank Details and Education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170" name="Picture 2" descr="C:\Users\Tazeen\Desktop\pooja paath ui\pooja paath\pundit-profile0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214422"/>
            <a:ext cx="2808406" cy="49927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171" name="Picture 3" descr="C:\Users\Tazeen\Desktop\pooja paath ui\pooja paath\pundit-profile0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214422"/>
            <a:ext cx="2808406" cy="49927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5636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Upload </a:t>
            </a:r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</a:rPr>
              <a:t>Marksheet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 and Experience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194" name="Picture 2" descr="C:\Users\Tazeen\Desktop\pooja paath ui\pooja paath\pundit-profile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214422"/>
            <a:ext cx="2839649" cy="5048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195" name="Picture 3" descr="C:\Users\Tazeen\Desktop\pooja paath ui\pooja paath\pundit-profile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14422"/>
            <a:ext cx="2839649" cy="5048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712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Achievements, Upload Certificate and </a:t>
            </a:r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</a:rPr>
              <a:t>Pooja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218" name="Picture 2" descr="C:\Users\Tazeen\Desktop\pooja paath ui\pooja paath\pundit-profile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9425" y="1428736"/>
            <a:ext cx="2513713" cy="44688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219" name="Picture 3" descr="C:\Users\Tazeen\Desktop\pooja paath ui\pooja paath\pundit-profile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0253" y="1428736"/>
            <a:ext cx="2513713" cy="44688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220" name="Picture 4" descr="C:\Users\Tazeen\Desktop\pooja paath ui\pooja paath\pundit-profile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428736"/>
            <a:ext cx="2513713" cy="44688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5666" y="2348880"/>
            <a:ext cx="4280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tx2">
                    <a:lumMod val="50000"/>
                  </a:schemeClr>
                </a:solidFill>
              </a:rPr>
              <a:t>THANK YOU</a:t>
            </a:r>
            <a:endParaRPr lang="en-IN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9128" y="5213811"/>
            <a:ext cx="636574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PREPARED BY</a:t>
            </a:r>
          </a:p>
          <a:p>
            <a:pPr algn="ctr">
              <a:spcBef>
                <a:spcPts val="600"/>
              </a:spcBef>
            </a:pP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Mega </a:t>
            </a:r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Infomatix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 Software Solutions</a:t>
            </a:r>
            <a:endParaRPr lang="en-IN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azeen\Desktop\pooja paath ui\pooja paath\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85860"/>
            <a:ext cx="2782906" cy="49473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074" name="Picture 2" descr="C:\Users\Tazeen\Desktop\pooja paath ui\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285860"/>
            <a:ext cx="2786070" cy="49530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67544" y="395567"/>
            <a:ext cx="449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Login and OTP Verification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2857496"/>
            <a:ext cx="5817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</a:rPr>
              <a:t>Custome</a:t>
            </a:r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</a:rPr>
              <a:t>r Dashboard</a:t>
            </a:r>
            <a:endParaRPr lang="en-IN" sz="4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95567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Dashboard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Tazeen\Desktop\pooja paath ui\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9570" y="1198546"/>
            <a:ext cx="2848578" cy="50641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099" name="Picture 3" descr="C:\Users\Tazeen\Desktop\pooja paath ui\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3344" y="1198546"/>
            <a:ext cx="2848578" cy="50641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4267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Category and Subcategory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122" name="Picture 2" descr="C:\Users\Tazeen\Desktop\pooja paath ui\0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5093" y="1142984"/>
            <a:ext cx="2853055" cy="50720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123" name="Picture 3" descr="C:\Users\Tazeen\Desktop\pooja paath ui\0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1755" y="1142984"/>
            <a:ext cx="2853055" cy="50720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azeen\Desktop\pooja paath ui\pooja paath\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142983"/>
            <a:ext cx="2857520" cy="50800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67544" y="395567"/>
            <a:ext cx="518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Product List and Product Detail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147" name="Picture 3" descr="C:\Users\Tazeen\Desktop\pooja paath ui\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182650"/>
            <a:ext cx="2857520" cy="50800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468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Favourites and Notifications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170" name="Picture 2" descr="C:\Users\Tazeen\Desktop\pooja paath ui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071546"/>
            <a:ext cx="2879832" cy="51197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171" name="Picture 3" descr="C:\Users\Tazeen\Desktop\pooja paath ui\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071546"/>
            <a:ext cx="2879832" cy="51197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azeen\Desktop\pooja paath ui\pooja paath\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071546"/>
            <a:ext cx="2893239" cy="51435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67544" y="39556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Cart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195" name="Picture 3" descr="C:\Users\Tazeen\Desktop\pooja paath ui\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071546"/>
            <a:ext cx="2879832" cy="51197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20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EB8803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</TotalTime>
  <Words>132</Words>
  <Application>Microsoft Office PowerPoint</Application>
  <PresentationFormat>On-screen Show (4:3)</PresentationFormat>
  <Paragraphs>40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Tazeen</dc:creator>
  <cp:lastModifiedBy>Tazeen</cp:lastModifiedBy>
  <cp:revision>6</cp:revision>
  <dcterms:created xsi:type="dcterms:W3CDTF">2019-10-14T15:22:44Z</dcterms:created>
  <dcterms:modified xsi:type="dcterms:W3CDTF">2019-10-16T05:25:23Z</dcterms:modified>
</cp:coreProperties>
</file>