
<file path=[Content_Types].xml><?xml version="1.0" encoding="utf-8"?>
<Types xmlns="http://schemas.openxmlformats.org/package/2006/content-types">
  <Default Extension="jpeg" ContentType="image/jpeg"/>
  <Default Extension="m4a" ContentType="audio/mp4"/>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70" r:id="rId14"/>
    <p:sldId id="269" r:id="rId15"/>
    <p:sldId id="272" r:id="rId16"/>
    <p:sldId id="271" r:id="rId17"/>
    <p:sldId id="273" r:id="rId18"/>
    <p:sldId id="274" r:id="rId19"/>
    <p:sldId id="282" r:id="rId20"/>
    <p:sldId id="283" r:id="rId21"/>
    <p:sldId id="275" r:id="rId22"/>
    <p:sldId id="284" r:id="rId23"/>
    <p:sldId id="285" r:id="rId24"/>
    <p:sldId id="276" r:id="rId25"/>
    <p:sldId id="277" r:id="rId26"/>
    <p:sldId id="278" r:id="rId27"/>
    <p:sldId id="279" r:id="rId28"/>
    <p:sldId id="280" r:id="rId29"/>
    <p:sldId id="281"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92CD29A-3858-40FB-9160-712715EDD0C9}">
          <p14:sldIdLst>
            <p14:sldId id="256"/>
            <p14:sldId id="258"/>
            <p14:sldId id="259"/>
            <p14:sldId id="260"/>
            <p14:sldId id="261"/>
            <p14:sldId id="262"/>
            <p14:sldId id="263"/>
            <p14:sldId id="264"/>
            <p14:sldId id="265"/>
            <p14:sldId id="266"/>
            <p14:sldId id="268"/>
            <p14:sldId id="267"/>
            <p14:sldId id="270"/>
            <p14:sldId id="269"/>
            <p14:sldId id="272"/>
            <p14:sldId id="271"/>
            <p14:sldId id="273"/>
            <p14:sldId id="274"/>
            <p14:sldId id="282"/>
            <p14:sldId id="283"/>
            <p14:sldId id="275"/>
            <p14:sldId id="284"/>
            <p14:sldId id="285"/>
            <p14:sldId id="276"/>
            <p14:sldId id="277"/>
            <p14:sldId id="278"/>
            <p14:sldId id="279"/>
            <p14:sldId id="280"/>
            <p14:sldId id="281"/>
          </p14:sldIdLst>
        </p14:section>
        <p14:section name="Section sans titre" id="{587937C5-6A9B-4FA7-A7CF-982A4E28EF25}">
          <p14:sldIdLst/>
        </p14:section>
      </p14:sectionLst>
    </p:ex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250" autoAdjust="0"/>
  </p:normalViewPr>
  <p:slideViewPr>
    <p:cSldViewPr snapToGrid="0">
      <p:cViewPr varScale="1">
        <p:scale>
          <a:sx n="72" d="100"/>
          <a:sy n="72" d="100"/>
        </p:scale>
        <p:origin x="412" y="72"/>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e WANTCHEKON" userId="aeb0eee489445a02" providerId="LiveId" clId="{112AC69F-1C8C-4457-B3E3-2FB87AFC7356}"/>
    <pc:docChg chg="undo custSel addSld modSld sldOrd addSection delSection modSection modShowInfo">
      <pc:chgData name="stephene WANTCHEKON" userId="aeb0eee489445a02" providerId="LiveId" clId="{112AC69F-1C8C-4457-B3E3-2FB87AFC7356}" dt="2023-08-30T11:31:23.826" v="636" actId="14100"/>
      <pc:docMkLst>
        <pc:docMk/>
      </pc:docMkLst>
      <pc:sldChg chg="addSp delSp modSp mod modTransition">
        <pc:chgData name="stephene WANTCHEKON" userId="aeb0eee489445a02" providerId="LiveId" clId="{112AC69F-1C8C-4457-B3E3-2FB87AFC7356}" dt="2023-08-30T10:55:01.497" v="604" actId="478"/>
        <pc:sldMkLst>
          <pc:docMk/>
          <pc:sldMk cId="0" sldId="256"/>
        </pc:sldMkLst>
        <pc:spChg chg="del">
          <ac:chgData name="stephene WANTCHEKON" userId="aeb0eee489445a02" providerId="LiveId" clId="{112AC69F-1C8C-4457-B3E3-2FB87AFC7356}" dt="2023-08-30T10:55:01.497" v="604" actId="478"/>
          <ac:spMkLst>
            <pc:docMk/>
            <pc:sldMk cId="0" sldId="256"/>
            <ac:spMk id="3" creationId="{C1F76C01-8E1A-4550-B9C2-3F78F1D3639F}"/>
          </ac:spMkLst>
        </pc:spChg>
        <pc:spChg chg="mod">
          <ac:chgData name="stephene WANTCHEKON" userId="aeb0eee489445a02" providerId="LiveId" clId="{112AC69F-1C8C-4457-B3E3-2FB87AFC7356}" dt="2023-08-30T09:27:30.996" v="201" actId="20577"/>
          <ac:spMkLst>
            <pc:docMk/>
            <pc:sldMk cId="0" sldId="256"/>
            <ac:spMk id="16" creationId="{00000000-0000-0000-0000-000000000000}"/>
          </ac:spMkLst>
        </pc:spChg>
        <pc:spChg chg="mod">
          <ac:chgData name="stephene WANTCHEKON" userId="aeb0eee489445a02" providerId="LiveId" clId="{112AC69F-1C8C-4457-B3E3-2FB87AFC7356}" dt="2023-08-30T09:26:45.108" v="196" actId="20577"/>
          <ac:spMkLst>
            <pc:docMk/>
            <pc:sldMk cId="0" sldId="256"/>
            <ac:spMk id="18" creationId="{00000000-0000-0000-0000-000000000000}"/>
          </ac:spMkLst>
        </pc:spChg>
        <pc:spChg chg="mod">
          <ac:chgData name="stephene WANTCHEKON" userId="aeb0eee489445a02" providerId="LiveId" clId="{112AC69F-1C8C-4457-B3E3-2FB87AFC7356}" dt="2023-08-30T09:37:31.518" v="236" actId="20577"/>
          <ac:spMkLst>
            <pc:docMk/>
            <pc:sldMk cId="0" sldId="256"/>
            <ac:spMk id="20" creationId="{00000000-0000-0000-0000-000000000000}"/>
          </ac:spMkLst>
        </pc:spChg>
        <pc:picChg chg="add mod">
          <ac:chgData name="stephene WANTCHEKON" userId="aeb0eee489445a02" providerId="LiveId" clId="{112AC69F-1C8C-4457-B3E3-2FB87AFC7356}" dt="2023-08-30T03:10:43.723" v="0"/>
          <ac:picMkLst>
            <pc:docMk/>
            <pc:sldMk cId="0" sldId="256"/>
            <ac:picMk id="2" creationId="{ED96B67C-E015-4B9C-84F2-09EAAB77787F}"/>
          </ac:picMkLst>
        </pc:picChg>
      </pc:sldChg>
      <pc:sldChg chg="addSp modSp mod modTransition">
        <pc:chgData name="stephene WANTCHEKON" userId="aeb0eee489445a02" providerId="LiveId" clId="{112AC69F-1C8C-4457-B3E3-2FB87AFC7356}" dt="2023-08-30T09:29:52.107" v="202" actId="790"/>
        <pc:sldMkLst>
          <pc:docMk/>
          <pc:sldMk cId="0" sldId="258"/>
        </pc:sldMkLst>
        <pc:spChg chg="mod">
          <ac:chgData name="stephene WANTCHEKON" userId="aeb0eee489445a02" providerId="LiveId" clId="{112AC69F-1C8C-4457-B3E3-2FB87AFC7356}" dt="2023-08-30T09:29:52.107" v="202" actId="790"/>
          <ac:spMkLst>
            <pc:docMk/>
            <pc:sldMk cId="0" sldId="258"/>
            <ac:spMk id="8" creationId="{00000000-0000-0000-0000-000000000000}"/>
          </ac:spMkLst>
        </pc:spChg>
        <pc:picChg chg="add mod">
          <ac:chgData name="stephene WANTCHEKON" userId="aeb0eee489445a02" providerId="LiveId" clId="{112AC69F-1C8C-4457-B3E3-2FB87AFC7356}" dt="2023-08-30T03:10:43.723" v="0"/>
          <ac:picMkLst>
            <pc:docMk/>
            <pc:sldMk cId="0" sldId="258"/>
            <ac:picMk id="2" creationId="{C9336D8B-3A5A-4258-8A1D-5BAC6CA7295A}"/>
          </ac:picMkLst>
        </pc:picChg>
      </pc:sldChg>
      <pc:sldChg chg="addSp modSp mod modTransition">
        <pc:chgData name="stephene WANTCHEKON" userId="aeb0eee489445a02" providerId="LiveId" clId="{112AC69F-1C8C-4457-B3E3-2FB87AFC7356}" dt="2023-08-30T09:37:53.510" v="238" actId="790"/>
        <pc:sldMkLst>
          <pc:docMk/>
          <pc:sldMk cId="0" sldId="259"/>
        </pc:sldMkLst>
        <pc:spChg chg="mod">
          <ac:chgData name="stephene WANTCHEKON" userId="aeb0eee489445a02" providerId="LiveId" clId="{112AC69F-1C8C-4457-B3E3-2FB87AFC7356}" dt="2023-08-30T09:30:06.378" v="203" actId="790"/>
          <ac:spMkLst>
            <pc:docMk/>
            <pc:sldMk cId="0" sldId="259"/>
            <ac:spMk id="5" creationId="{00000000-0000-0000-0000-000000000000}"/>
          </ac:spMkLst>
        </pc:spChg>
        <pc:spChg chg="mod">
          <ac:chgData name="stephene WANTCHEKON" userId="aeb0eee489445a02" providerId="LiveId" clId="{112AC69F-1C8C-4457-B3E3-2FB87AFC7356}" dt="2023-08-30T09:37:53.510" v="238" actId="790"/>
          <ac:spMkLst>
            <pc:docMk/>
            <pc:sldMk cId="0" sldId="259"/>
            <ac:spMk id="6" creationId="{00000000-0000-0000-0000-000000000000}"/>
          </ac:spMkLst>
        </pc:spChg>
        <pc:picChg chg="add mod">
          <ac:chgData name="stephene WANTCHEKON" userId="aeb0eee489445a02" providerId="LiveId" clId="{112AC69F-1C8C-4457-B3E3-2FB87AFC7356}" dt="2023-08-30T03:10:43.723" v="0"/>
          <ac:picMkLst>
            <pc:docMk/>
            <pc:sldMk cId="0" sldId="259"/>
            <ac:picMk id="2" creationId="{FFE2A634-C3CA-4CBA-9560-D21E7F62B2BA}"/>
          </ac:picMkLst>
        </pc:picChg>
      </pc:sldChg>
      <pc:sldChg chg="addSp modSp mod modTransition">
        <pc:chgData name="stephene WANTCHEKON" userId="aeb0eee489445a02" providerId="LiveId" clId="{112AC69F-1C8C-4457-B3E3-2FB87AFC7356}" dt="2023-08-30T10:58:03.809" v="634" actId="20577"/>
        <pc:sldMkLst>
          <pc:docMk/>
          <pc:sldMk cId="0" sldId="260"/>
        </pc:sldMkLst>
        <pc:spChg chg="mod">
          <ac:chgData name="stephene WANTCHEKON" userId="aeb0eee489445a02" providerId="LiveId" clId="{112AC69F-1C8C-4457-B3E3-2FB87AFC7356}" dt="2023-08-30T09:34:07.991" v="223" actId="790"/>
          <ac:spMkLst>
            <pc:docMk/>
            <pc:sldMk cId="0" sldId="260"/>
            <ac:spMk id="4" creationId="{00000000-0000-0000-0000-000000000000}"/>
          </ac:spMkLst>
        </pc:spChg>
        <pc:spChg chg="mod">
          <ac:chgData name="stephene WANTCHEKON" userId="aeb0eee489445a02" providerId="LiveId" clId="{112AC69F-1C8C-4457-B3E3-2FB87AFC7356}" dt="2023-08-30T10:58:03.809" v="634" actId="20577"/>
          <ac:spMkLst>
            <pc:docMk/>
            <pc:sldMk cId="0" sldId="260"/>
            <ac:spMk id="5" creationId="{00000000-0000-0000-0000-000000000000}"/>
          </ac:spMkLst>
        </pc:spChg>
        <pc:picChg chg="add mod">
          <ac:chgData name="stephene WANTCHEKON" userId="aeb0eee489445a02" providerId="LiveId" clId="{112AC69F-1C8C-4457-B3E3-2FB87AFC7356}" dt="2023-08-30T03:10:43.723" v="0"/>
          <ac:picMkLst>
            <pc:docMk/>
            <pc:sldMk cId="0" sldId="260"/>
            <ac:picMk id="2" creationId="{76929C6E-CBE8-4695-99D7-B49B5DDF0B81}"/>
          </ac:picMkLst>
        </pc:picChg>
      </pc:sldChg>
      <pc:sldChg chg="addSp modSp mod modTransition">
        <pc:chgData name="stephene WANTCHEKON" userId="aeb0eee489445a02" providerId="LiveId" clId="{112AC69F-1C8C-4457-B3E3-2FB87AFC7356}" dt="2023-08-30T09:43:52.953" v="284" actId="20577"/>
        <pc:sldMkLst>
          <pc:docMk/>
          <pc:sldMk cId="0" sldId="261"/>
        </pc:sldMkLst>
        <pc:spChg chg="mod">
          <ac:chgData name="stephene WANTCHEKON" userId="aeb0eee489445a02" providerId="LiveId" clId="{112AC69F-1C8C-4457-B3E3-2FB87AFC7356}" dt="2023-08-30T09:36:41.088" v="233" actId="790"/>
          <ac:spMkLst>
            <pc:docMk/>
            <pc:sldMk cId="0" sldId="261"/>
            <ac:spMk id="6" creationId="{00000000-0000-0000-0000-000000000000}"/>
          </ac:spMkLst>
        </pc:spChg>
        <pc:spChg chg="mod">
          <ac:chgData name="stephene WANTCHEKON" userId="aeb0eee489445a02" providerId="LiveId" clId="{112AC69F-1C8C-4457-B3E3-2FB87AFC7356}" dt="2023-08-30T09:43:52.953" v="284" actId="20577"/>
          <ac:spMkLst>
            <pc:docMk/>
            <pc:sldMk cId="0" sldId="261"/>
            <ac:spMk id="7" creationId="{00000000-0000-0000-0000-000000000000}"/>
          </ac:spMkLst>
        </pc:spChg>
        <pc:picChg chg="add mod">
          <ac:chgData name="stephene WANTCHEKON" userId="aeb0eee489445a02" providerId="LiveId" clId="{112AC69F-1C8C-4457-B3E3-2FB87AFC7356}" dt="2023-08-30T03:10:43.723" v="0"/>
          <ac:picMkLst>
            <pc:docMk/>
            <pc:sldMk cId="0" sldId="261"/>
            <ac:picMk id="2" creationId="{AE66C55D-53EF-4250-95CB-3E9AA0117A09}"/>
          </ac:picMkLst>
        </pc:picChg>
      </pc:sldChg>
      <pc:sldChg chg="addSp modSp mod modTransition">
        <pc:chgData name="stephene WANTCHEKON" userId="aeb0eee489445a02" providerId="LiveId" clId="{112AC69F-1C8C-4457-B3E3-2FB87AFC7356}" dt="2023-08-30T09:45:01.286" v="289" actId="20577"/>
        <pc:sldMkLst>
          <pc:docMk/>
          <pc:sldMk cId="0" sldId="262"/>
        </pc:sldMkLst>
        <pc:spChg chg="mod">
          <ac:chgData name="stephene WANTCHEKON" userId="aeb0eee489445a02" providerId="LiveId" clId="{112AC69F-1C8C-4457-B3E3-2FB87AFC7356}" dt="2023-08-30T09:45:01.286" v="289" actId="20577"/>
          <ac:spMkLst>
            <pc:docMk/>
            <pc:sldMk cId="0" sldId="262"/>
            <ac:spMk id="3" creationId="{00000000-0000-0000-0000-000000000000}"/>
          </ac:spMkLst>
        </pc:spChg>
        <pc:picChg chg="add mod">
          <ac:chgData name="stephene WANTCHEKON" userId="aeb0eee489445a02" providerId="LiveId" clId="{112AC69F-1C8C-4457-B3E3-2FB87AFC7356}" dt="2023-08-30T03:10:43.723" v="0"/>
          <ac:picMkLst>
            <pc:docMk/>
            <pc:sldMk cId="0" sldId="262"/>
            <ac:picMk id="4" creationId="{458F4AAE-E710-4DC2-AB4D-B53E0A77892F}"/>
          </ac:picMkLst>
        </pc:picChg>
      </pc:sldChg>
      <pc:sldChg chg="addSp modSp mod modTransition">
        <pc:chgData name="stephene WANTCHEKON" userId="aeb0eee489445a02" providerId="LiveId" clId="{112AC69F-1C8C-4457-B3E3-2FB87AFC7356}" dt="2023-08-30T09:48:21.299" v="292" actId="20577"/>
        <pc:sldMkLst>
          <pc:docMk/>
          <pc:sldMk cId="3639602380" sldId="263"/>
        </pc:sldMkLst>
        <pc:spChg chg="mod">
          <ac:chgData name="stephene WANTCHEKON" userId="aeb0eee489445a02" providerId="LiveId" clId="{112AC69F-1C8C-4457-B3E3-2FB87AFC7356}" dt="2023-08-30T09:45:11.944" v="290" actId="20577"/>
          <ac:spMkLst>
            <pc:docMk/>
            <pc:sldMk cId="3639602380" sldId="263"/>
            <ac:spMk id="2" creationId="{9AA74D1E-93D8-4C0C-AFD1-5F31E42B347D}"/>
          </ac:spMkLst>
        </pc:spChg>
        <pc:graphicFrameChg chg="modGraphic">
          <ac:chgData name="stephene WANTCHEKON" userId="aeb0eee489445a02" providerId="LiveId" clId="{112AC69F-1C8C-4457-B3E3-2FB87AFC7356}" dt="2023-08-30T09:48:21.299" v="292" actId="20577"/>
          <ac:graphicFrameMkLst>
            <pc:docMk/>
            <pc:sldMk cId="3639602380" sldId="263"/>
            <ac:graphicFrameMk id="4" creationId="{F3C2DE43-849E-444D-B3F3-1C08823556B9}"/>
          </ac:graphicFrameMkLst>
        </pc:graphicFrameChg>
        <pc:picChg chg="add mod">
          <ac:chgData name="stephene WANTCHEKON" userId="aeb0eee489445a02" providerId="LiveId" clId="{112AC69F-1C8C-4457-B3E3-2FB87AFC7356}" dt="2023-08-30T03:10:43.723" v="0"/>
          <ac:picMkLst>
            <pc:docMk/>
            <pc:sldMk cId="3639602380" sldId="263"/>
            <ac:picMk id="3" creationId="{FEF3FDAF-93C1-4233-B487-DDC9F5968299}"/>
          </ac:picMkLst>
        </pc:picChg>
      </pc:sldChg>
      <pc:sldChg chg="addSp modSp mod modTransition">
        <pc:chgData name="stephene WANTCHEKON" userId="aeb0eee489445a02" providerId="LiveId" clId="{112AC69F-1C8C-4457-B3E3-2FB87AFC7356}" dt="2023-08-30T09:50:06.299" v="311" actId="313"/>
        <pc:sldMkLst>
          <pc:docMk/>
          <pc:sldMk cId="2870762637" sldId="264"/>
        </pc:sldMkLst>
        <pc:spChg chg="mod">
          <ac:chgData name="stephene WANTCHEKON" userId="aeb0eee489445a02" providerId="LiveId" clId="{112AC69F-1C8C-4457-B3E3-2FB87AFC7356}" dt="2023-08-30T09:50:00.172" v="310" actId="790"/>
          <ac:spMkLst>
            <pc:docMk/>
            <pc:sldMk cId="2870762637" sldId="264"/>
            <ac:spMk id="2" creationId="{C0E92F2A-F971-4276-84F7-A5700E03F50E}"/>
          </ac:spMkLst>
        </pc:spChg>
        <pc:spChg chg="mod">
          <ac:chgData name="stephene WANTCHEKON" userId="aeb0eee489445a02" providerId="LiveId" clId="{112AC69F-1C8C-4457-B3E3-2FB87AFC7356}" dt="2023-08-30T09:50:06.299" v="311" actId="313"/>
          <ac:spMkLst>
            <pc:docMk/>
            <pc:sldMk cId="2870762637" sldId="264"/>
            <ac:spMk id="3" creationId="{7F4DA0C0-D975-452C-8C09-689DB03A4066}"/>
          </ac:spMkLst>
        </pc:spChg>
        <pc:picChg chg="add mod">
          <ac:chgData name="stephene WANTCHEKON" userId="aeb0eee489445a02" providerId="LiveId" clId="{112AC69F-1C8C-4457-B3E3-2FB87AFC7356}" dt="2023-08-30T03:10:43.723" v="0"/>
          <ac:picMkLst>
            <pc:docMk/>
            <pc:sldMk cId="2870762637" sldId="264"/>
            <ac:picMk id="4" creationId="{CA650F8E-98D4-48A9-8C81-46B6517AA070}"/>
          </ac:picMkLst>
        </pc:picChg>
      </pc:sldChg>
      <pc:sldChg chg="addSp modSp mod modTransition">
        <pc:chgData name="stephene WANTCHEKON" userId="aeb0eee489445a02" providerId="LiveId" clId="{112AC69F-1C8C-4457-B3E3-2FB87AFC7356}" dt="2023-08-30T09:49:47.807" v="308" actId="20577"/>
        <pc:sldMkLst>
          <pc:docMk/>
          <pc:sldMk cId="3307971259" sldId="265"/>
        </pc:sldMkLst>
        <pc:spChg chg="mod">
          <ac:chgData name="stephene WANTCHEKON" userId="aeb0eee489445a02" providerId="LiveId" clId="{112AC69F-1C8C-4457-B3E3-2FB87AFC7356}" dt="2023-08-30T09:49:28.230" v="302" actId="790"/>
          <ac:spMkLst>
            <pc:docMk/>
            <pc:sldMk cId="3307971259" sldId="265"/>
            <ac:spMk id="2" creationId="{5CB3BA75-4F6F-4294-A4D1-AB258A8EE9E1}"/>
          </ac:spMkLst>
        </pc:spChg>
        <pc:spChg chg="mod">
          <ac:chgData name="stephene WANTCHEKON" userId="aeb0eee489445a02" providerId="LiveId" clId="{112AC69F-1C8C-4457-B3E3-2FB87AFC7356}" dt="2023-08-30T09:49:47.807" v="308" actId="20577"/>
          <ac:spMkLst>
            <pc:docMk/>
            <pc:sldMk cId="3307971259" sldId="265"/>
            <ac:spMk id="3" creationId="{F22A7146-62EC-4B84-BEB4-8BAE6C7C3FFE}"/>
          </ac:spMkLst>
        </pc:spChg>
        <pc:picChg chg="add mod">
          <ac:chgData name="stephene WANTCHEKON" userId="aeb0eee489445a02" providerId="LiveId" clId="{112AC69F-1C8C-4457-B3E3-2FB87AFC7356}" dt="2023-08-30T03:10:43.723" v="0"/>
          <ac:picMkLst>
            <pc:docMk/>
            <pc:sldMk cId="3307971259" sldId="265"/>
            <ac:picMk id="4" creationId="{A3907329-D2F5-4D8D-A1E6-944647A7C70D}"/>
          </ac:picMkLst>
        </pc:picChg>
      </pc:sldChg>
      <pc:sldChg chg="addSp modSp mod modTransition">
        <pc:chgData name="stephene WANTCHEKON" userId="aeb0eee489445a02" providerId="LiveId" clId="{112AC69F-1C8C-4457-B3E3-2FB87AFC7356}" dt="2023-08-30T09:51:16.350" v="317" actId="1076"/>
        <pc:sldMkLst>
          <pc:docMk/>
          <pc:sldMk cId="2419383668" sldId="266"/>
        </pc:sldMkLst>
        <pc:spChg chg="mod">
          <ac:chgData name="stephene WANTCHEKON" userId="aeb0eee489445a02" providerId="LiveId" clId="{112AC69F-1C8C-4457-B3E3-2FB87AFC7356}" dt="2023-08-30T09:50:24.814" v="313" actId="790"/>
          <ac:spMkLst>
            <pc:docMk/>
            <pc:sldMk cId="2419383668" sldId="266"/>
            <ac:spMk id="2" creationId="{55B02D7F-38AC-45A0-AD59-11296DE3F1AE}"/>
          </ac:spMkLst>
        </pc:spChg>
        <pc:graphicFrameChg chg="mod modGraphic">
          <ac:chgData name="stephene WANTCHEKON" userId="aeb0eee489445a02" providerId="LiveId" clId="{112AC69F-1C8C-4457-B3E3-2FB87AFC7356}" dt="2023-08-30T09:51:16.350" v="317" actId="1076"/>
          <ac:graphicFrameMkLst>
            <pc:docMk/>
            <pc:sldMk cId="2419383668" sldId="266"/>
            <ac:graphicFrameMk id="4" creationId="{467D29B7-99A1-4EFD-98C1-2DB9283E653C}"/>
          </ac:graphicFrameMkLst>
        </pc:graphicFrameChg>
        <pc:picChg chg="add mod">
          <ac:chgData name="stephene WANTCHEKON" userId="aeb0eee489445a02" providerId="LiveId" clId="{112AC69F-1C8C-4457-B3E3-2FB87AFC7356}" dt="2023-08-30T03:10:43.723" v="0"/>
          <ac:picMkLst>
            <pc:docMk/>
            <pc:sldMk cId="2419383668" sldId="266"/>
            <ac:picMk id="3" creationId="{47F3A75F-F8A9-4AC1-B72F-7CB463BF4CA9}"/>
          </ac:picMkLst>
        </pc:picChg>
      </pc:sldChg>
      <pc:sldChg chg="addSp modSp mod modTransition">
        <pc:chgData name="stephene WANTCHEKON" userId="aeb0eee489445a02" providerId="LiveId" clId="{112AC69F-1C8C-4457-B3E3-2FB87AFC7356}" dt="2023-08-30T09:53:00.044" v="369" actId="20577"/>
        <pc:sldMkLst>
          <pc:docMk/>
          <pc:sldMk cId="697063080" sldId="267"/>
        </pc:sldMkLst>
        <pc:spChg chg="mod">
          <ac:chgData name="stephene WANTCHEKON" userId="aeb0eee489445a02" providerId="LiveId" clId="{112AC69F-1C8C-4457-B3E3-2FB87AFC7356}" dt="2023-08-30T09:52:10.231" v="323" actId="790"/>
          <ac:spMkLst>
            <pc:docMk/>
            <pc:sldMk cId="697063080" sldId="267"/>
            <ac:spMk id="2" creationId="{593B3D1C-D854-454B-82C0-4FD16CD1A175}"/>
          </ac:spMkLst>
        </pc:spChg>
        <pc:spChg chg="mod">
          <ac:chgData name="stephene WANTCHEKON" userId="aeb0eee489445a02" providerId="LiveId" clId="{112AC69F-1C8C-4457-B3E3-2FB87AFC7356}" dt="2023-08-30T09:53:00.044" v="369" actId="20577"/>
          <ac:spMkLst>
            <pc:docMk/>
            <pc:sldMk cId="697063080" sldId="267"/>
            <ac:spMk id="3" creationId="{695DF8DA-5A58-4FB9-A482-1C38A5E6D82D}"/>
          </ac:spMkLst>
        </pc:spChg>
        <pc:picChg chg="add mod">
          <ac:chgData name="stephene WANTCHEKON" userId="aeb0eee489445a02" providerId="LiveId" clId="{112AC69F-1C8C-4457-B3E3-2FB87AFC7356}" dt="2023-08-30T03:10:43.723" v="0"/>
          <ac:picMkLst>
            <pc:docMk/>
            <pc:sldMk cId="697063080" sldId="267"/>
            <ac:picMk id="4" creationId="{98EC41D9-0256-4D34-B98D-A28482A9E113}"/>
          </ac:picMkLst>
        </pc:picChg>
      </pc:sldChg>
      <pc:sldChg chg="addSp modSp mod modTransition">
        <pc:chgData name="stephene WANTCHEKON" userId="aeb0eee489445a02" providerId="LiveId" clId="{112AC69F-1C8C-4457-B3E3-2FB87AFC7356}" dt="2023-08-30T09:51:38.663" v="321" actId="313"/>
        <pc:sldMkLst>
          <pc:docMk/>
          <pc:sldMk cId="2802520995" sldId="268"/>
        </pc:sldMkLst>
        <pc:spChg chg="mod">
          <ac:chgData name="stephene WANTCHEKON" userId="aeb0eee489445a02" providerId="LiveId" clId="{112AC69F-1C8C-4457-B3E3-2FB87AFC7356}" dt="2023-08-30T09:51:25.785" v="319" actId="790"/>
          <ac:spMkLst>
            <pc:docMk/>
            <pc:sldMk cId="2802520995" sldId="268"/>
            <ac:spMk id="2" creationId="{4BE96ADF-E59B-4209-A1AF-DB11B6E24323}"/>
          </ac:spMkLst>
        </pc:spChg>
        <pc:spChg chg="mod">
          <ac:chgData name="stephene WANTCHEKON" userId="aeb0eee489445a02" providerId="LiveId" clId="{112AC69F-1C8C-4457-B3E3-2FB87AFC7356}" dt="2023-08-30T09:51:38.663" v="321" actId="313"/>
          <ac:spMkLst>
            <pc:docMk/>
            <pc:sldMk cId="2802520995" sldId="268"/>
            <ac:spMk id="3" creationId="{CB4F1230-A8CC-4F19-BD6D-E947041FA33D}"/>
          </ac:spMkLst>
        </pc:spChg>
        <pc:picChg chg="add mod">
          <ac:chgData name="stephene WANTCHEKON" userId="aeb0eee489445a02" providerId="LiveId" clId="{112AC69F-1C8C-4457-B3E3-2FB87AFC7356}" dt="2023-08-30T03:10:43.723" v="0"/>
          <ac:picMkLst>
            <pc:docMk/>
            <pc:sldMk cId="2802520995" sldId="268"/>
            <ac:picMk id="4" creationId="{8BECE8C7-73A9-49FC-9CF4-57C33AF7D43F}"/>
          </ac:picMkLst>
        </pc:picChg>
      </pc:sldChg>
      <pc:sldChg chg="addSp modSp mod ord modTransition">
        <pc:chgData name="stephene WANTCHEKON" userId="aeb0eee489445a02" providerId="LiveId" clId="{112AC69F-1C8C-4457-B3E3-2FB87AFC7356}" dt="2023-08-30T09:54:18.986" v="375" actId="790"/>
        <pc:sldMkLst>
          <pc:docMk/>
          <pc:sldMk cId="47653994" sldId="269"/>
        </pc:sldMkLst>
        <pc:spChg chg="mod">
          <ac:chgData name="stephene WANTCHEKON" userId="aeb0eee489445a02" providerId="LiveId" clId="{112AC69F-1C8C-4457-B3E3-2FB87AFC7356}" dt="2023-08-30T09:53:54.858" v="374" actId="790"/>
          <ac:spMkLst>
            <pc:docMk/>
            <pc:sldMk cId="47653994" sldId="269"/>
            <ac:spMk id="2" creationId="{D43B4461-5009-4177-9492-D1FE9F0CF3B8}"/>
          </ac:spMkLst>
        </pc:spChg>
        <pc:graphicFrameChg chg="modGraphic">
          <ac:chgData name="stephene WANTCHEKON" userId="aeb0eee489445a02" providerId="LiveId" clId="{112AC69F-1C8C-4457-B3E3-2FB87AFC7356}" dt="2023-08-30T09:54:18.986" v="375" actId="790"/>
          <ac:graphicFrameMkLst>
            <pc:docMk/>
            <pc:sldMk cId="47653994" sldId="269"/>
            <ac:graphicFrameMk id="4" creationId="{85AA3706-8CFE-47BC-B548-2B02BF5A79D3}"/>
          </ac:graphicFrameMkLst>
        </pc:graphicFrameChg>
        <pc:picChg chg="add mod">
          <ac:chgData name="stephene WANTCHEKON" userId="aeb0eee489445a02" providerId="LiveId" clId="{112AC69F-1C8C-4457-B3E3-2FB87AFC7356}" dt="2023-08-30T03:10:43.723" v="0"/>
          <ac:picMkLst>
            <pc:docMk/>
            <pc:sldMk cId="47653994" sldId="269"/>
            <ac:picMk id="3" creationId="{1A7BD094-C2B9-483F-B392-5097B3C50599}"/>
          </ac:picMkLst>
        </pc:picChg>
      </pc:sldChg>
      <pc:sldChg chg="addSp modSp mod modTransition">
        <pc:chgData name="stephene WANTCHEKON" userId="aeb0eee489445a02" providerId="LiveId" clId="{112AC69F-1C8C-4457-B3E3-2FB87AFC7356}" dt="2023-08-30T09:53:37.378" v="372" actId="313"/>
        <pc:sldMkLst>
          <pc:docMk/>
          <pc:sldMk cId="2764235757" sldId="270"/>
        </pc:sldMkLst>
        <pc:spChg chg="mod">
          <ac:chgData name="stephene WANTCHEKON" userId="aeb0eee489445a02" providerId="LiveId" clId="{112AC69F-1C8C-4457-B3E3-2FB87AFC7356}" dt="2023-08-30T09:53:11.585" v="370" actId="790"/>
          <ac:spMkLst>
            <pc:docMk/>
            <pc:sldMk cId="2764235757" sldId="270"/>
            <ac:spMk id="3" creationId="{FA8ACCD4-AA25-4678-81AB-0E968AC0B627}"/>
          </ac:spMkLst>
        </pc:spChg>
        <pc:spChg chg="mod">
          <ac:chgData name="stephene WANTCHEKON" userId="aeb0eee489445a02" providerId="LiveId" clId="{112AC69F-1C8C-4457-B3E3-2FB87AFC7356}" dt="2023-08-30T09:53:11.585" v="370" actId="790"/>
          <ac:spMkLst>
            <pc:docMk/>
            <pc:sldMk cId="2764235757" sldId="270"/>
            <ac:spMk id="9" creationId="{BA58340B-56F2-41F9-B479-3C1B5B22D48E}"/>
          </ac:spMkLst>
        </pc:spChg>
        <pc:spChg chg="mod">
          <ac:chgData name="stephene WANTCHEKON" userId="aeb0eee489445a02" providerId="LiveId" clId="{112AC69F-1C8C-4457-B3E3-2FB87AFC7356}" dt="2023-08-30T09:53:37.378" v="372" actId="313"/>
          <ac:spMkLst>
            <pc:docMk/>
            <pc:sldMk cId="2764235757" sldId="270"/>
            <ac:spMk id="10" creationId="{817CE174-0CC3-4FB4-AD40-3CC171DF4C99}"/>
          </ac:spMkLst>
        </pc:spChg>
        <pc:picChg chg="add mod">
          <ac:chgData name="stephene WANTCHEKON" userId="aeb0eee489445a02" providerId="LiveId" clId="{112AC69F-1C8C-4457-B3E3-2FB87AFC7356}" dt="2023-08-30T03:10:43.723" v="0"/>
          <ac:picMkLst>
            <pc:docMk/>
            <pc:sldMk cId="2764235757" sldId="270"/>
            <ac:picMk id="2" creationId="{BFC73944-A7E7-40C9-9206-03F7CE24F255}"/>
          </ac:picMkLst>
        </pc:picChg>
        <pc:picChg chg="mod">
          <ac:chgData name="stephene WANTCHEKON" userId="aeb0eee489445a02" providerId="LiveId" clId="{112AC69F-1C8C-4457-B3E3-2FB87AFC7356}" dt="2023-08-30T09:53:28.750" v="371" actId="1076"/>
          <ac:picMkLst>
            <pc:docMk/>
            <pc:sldMk cId="2764235757" sldId="270"/>
            <ac:picMk id="6" creationId="{3CC3BBCF-212E-4262-838C-5E7CBC95B1E0}"/>
          </ac:picMkLst>
        </pc:picChg>
      </pc:sldChg>
      <pc:sldChg chg="addSp modSp mod ord modTransition">
        <pc:chgData name="stephene WANTCHEKON" userId="aeb0eee489445a02" providerId="LiveId" clId="{112AC69F-1C8C-4457-B3E3-2FB87AFC7356}" dt="2023-08-30T09:54:50.984" v="378" actId="790"/>
        <pc:sldMkLst>
          <pc:docMk/>
          <pc:sldMk cId="3449199744" sldId="271"/>
        </pc:sldMkLst>
        <pc:spChg chg="mod">
          <ac:chgData name="stephene WANTCHEKON" userId="aeb0eee489445a02" providerId="LiveId" clId="{112AC69F-1C8C-4457-B3E3-2FB87AFC7356}" dt="2023-08-30T09:54:41.101" v="377" actId="790"/>
          <ac:spMkLst>
            <pc:docMk/>
            <pc:sldMk cId="3449199744" sldId="271"/>
            <ac:spMk id="2" creationId="{D5EC5463-E908-454B-AB63-F10A0D39A8FA}"/>
          </ac:spMkLst>
        </pc:spChg>
        <pc:graphicFrameChg chg="modGraphic">
          <ac:chgData name="stephene WANTCHEKON" userId="aeb0eee489445a02" providerId="LiveId" clId="{112AC69F-1C8C-4457-B3E3-2FB87AFC7356}" dt="2023-08-30T09:54:50.984" v="378" actId="790"/>
          <ac:graphicFrameMkLst>
            <pc:docMk/>
            <pc:sldMk cId="3449199744" sldId="271"/>
            <ac:graphicFrameMk id="4" creationId="{0F84F107-B122-464F-B993-BEE205548702}"/>
          </ac:graphicFrameMkLst>
        </pc:graphicFrameChg>
        <pc:picChg chg="add mod">
          <ac:chgData name="stephene WANTCHEKON" userId="aeb0eee489445a02" providerId="LiveId" clId="{112AC69F-1C8C-4457-B3E3-2FB87AFC7356}" dt="2023-08-30T03:10:43.723" v="0"/>
          <ac:picMkLst>
            <pc:docMk/>
            <pc:sldMk cId="3449199744" sldId="271"/>
            <ac:picMk id="3" creationId="{67948152-3A0F-40B4-8002-2016164E882A}"/>
          </ac:picMkLst>
        </pc:picChg>
      </pc:sldChg>
      <pc:sldChg chg="addSp modSp mod modTransition">
        <pc:chgData name="stephene WANTCHEKON" userId="aeb0eee489445a02" providerId="LiveId" clId="{112AC69F-1C8C-4457-B3E3-2FB87AFC7356}" dt="2023-08-30T09:54:29.147" v="376" actId="790"/>
        <pc:sldMkLst>
          <pc:docMk/>
          <pc:sldMk cId="1377948928" sldId="272"/>
        </pc:sldMkLst>
        <pc:spChg chg="mod">
          <ac:chgData name="stephene WANTCHEKON" userId="aeb0eee489445a02" providerId="LiveId" clId="{112AC69F-1C8C-4457-B3E3-2FB87AFC7356}" dt="2023-08-30T09:54:29.147" v="376" actId="790"/>
          <ac:spMkLst>
            <pc:docMk/>
            <pc:sldMk cId="1377948928" sldId="272"/>
            <ac:spMk id="3" creationId="{D62E84E5-B151-418A-BCF7-54838E69C355}"/>
          </ac:spMkLst>
        </pc:spChg>
        <pc:spChg chg="mod">
          <ac:chgData name="stephene WANTCHEKON" userId="aeb0eee489445a02" providerId="LiveId" clId="{112AC69F-1C8C-4457-B3E3-2FB87AFC7356}" dt="2023-08-30T09:54:29.147" v="376" actId="790"/>
          <ac:spMkLst>
            <pc:docMk/>
            <pc:sldMk cId="1377948928" sldId="272"/>
            <ac:spMk id="8" creationId="{32F74A20-E6C1-439F-8D38-7C367BF98071}"/>
          </ac:spMkLst>
        </pc:spChg>
        <pc:spChg chg="mod">
          <ac:chgData name="stephene WANTCHEKON" userId="aeb0eee489445a02" providerId="LiveId" clId="{112AC69F-1C8C-4457-B3E3-2FB87AFC7356}" dt="2023-08-30T09:54:29.147" v="376" actId="790"/>
          <ac:spMkLst>
            <pc:docMk/>
            <pc:sldMk cId="1377948928" sldId="272"/>
            <ac:spMk id="9" creationId="{795D9242-C75A-4DE7-9815-755D4EB663BC}"/>
          </ac:spMkLst>
        </pc:spChg>
        <pc:picChg chg="add mod">
          <ac:chgData name="stephene WANTCHEKON" userId="aeb0eee489445a02" providerId="LiveId" clId="{112AC69F-1C8C-4457-B3E3-2FB87AFC7356}" dt="2023-08-30T03:10:43.723" v="0"/>
          <ac:picMkLst>
            <pc:docMk/>
            <pc:sldMk cId="1377948928" sldId="272"/>
            <ac:picMk id="2" creationId="{C93EA784-4470-447A-92B4-FF50B2BFF869}"/>
          </ac:picMkLst>
        </pc:picChg>
      </pc:sldChg>
      <pc:sldChg chg="addSp modSp mod modTransition">
        <pc:chgData name="stephene WANTCHEKON" userId="aeb0eee489445a02" providerId="LiveId" clId="{112AC69F-1C8C-4457-B3E3-2FB87AFC7356}" dt="2023-08-30T09:55:18.228" v="381" actId="790"/>
        <pc:sldMkLst>
          <pc:docMk/>
          <pc:sldMk cId="2498103750" sldId="273"/>
        </pc:sldMkLst>
        <pc:spChg chg="mod">
          <ac:chgData name="stephene WANTCHEKON" userId="aeb0eee489445a02" providerId="LiveId" clId="{112AC69F-1C8C-4457-B3E3-2FB87AFC7356}" dt="2023-08-30T09:55:07.460" v="380" actId="313"/>
          <ac:spMkLst>
            <pc:docMk/>
            <pc:sldMk cId="2498103750" sldId="273"/>
            <ac:spMk id="2" creationId="{816A9568-DA5D-48E7-A164-F502462AD58D}"/>
          </ac:spMkLst>
        </pc:spChg>
        <pc:graphicFrameChg chg="modGraphic">
          <ac:chgData name="stephene WANTCHEKON" userId="aeb0eee489445a02" providerId="LiveId" clId="{112AC69F-1C8C-4457-B3E3-2FB87AFC7356}" dt="2023-08-30T09:55:18.228" v="381" actId="790"/>
          <ac:graphicFrameMkLst>
            <pc:docMk/>
            <pc:sldMk cId="2498103750" sldId="273"/>
            <ac:graphicFrameMk id="8" creationId="{37137125-3F68-49CB-97D1-511A5678F132}"/>
          </ac:graphicFrameMkLst>
        </pc:graphicFrameChg>
        <pc:picChg chg="add mod">
          <ac:chgData name="stephene WANTCHEKON" userId="aeb0eee489445a02" providerId="LiveId" clId="{112AC69F-1C8C-4457-B3E3-2FB87AFC7356}" dt="2023-08-30T03:10:43.723" v="0"/>
          <ac:picMkLst>
            <pc:docMk/>
            <pc:sldMk cId="2498103750" sldId="273"/>
            <ac:picMk id="3" creationId="{605AD303-2B24-4EAC-AE77-6369F8F08043}"/>
          </ac:picMkLst>
        </pc:picChg>
      </pc:sldChg>
      <pc:sldChg chg="addSp modSp mod modTransition">
        <pc:chgData name="stephene WANTCHEKON" userId="aeb0eee489445a02" providerId="LiveId" clId="{112AC69F-1C8C-4457-B3E3-2FB87AFC7356}" dt="2023-08-30T09:55:42.598" v="384" actId="313"/>
        <pc:sldMkLst>
          <pc:docMk/>
          <pc:sldMk cId="2838405800" sldId="274"/>
        </pc:sldMkLst>
        <pc:spChg chg="mod">
          <ac:chgData name="stephene WANTCHEKON" userId="aeb0eee489445a02" providerId="LiveId" clId="{112AC69F-1C8C-4457-B3E3-2FB87AFC7356}" dt="2023-08-30T09:55:42.598" v="384" actId="313"/>
          <ac:spMkLst>
            <pc:docMk/>
            <pc:sldMk cId="2838405800" sldId="274"/>
            <ac:spMk id="4" creationId="{3CDEFEC3-DCB6-4F27-AD9C-7FBDB0D674AE}"/>
          </ac:spMkLst>
        </pc:spChg>
        <pc:graphicFrameChg chg="modGraphic">
          <ac:chgData name="stephene WANTCHEKON" userId="aeb0eee489445a02" providerId="LiveId" clId="{112AC69F-1C8C-4457-B3E3-2FB87AFC7356}" dt="2023-08-30T09:55:38.043" v="383" actId="790"/>
          <ac:graphicFrameMkLst>
            <pc:docMk/>
            <pc:sldMk cId="2838405800" sldId="274"/>
            <ac:graphicFrameMk id="5" creationId="{632B5F4B-BCBB-4805-BFBB-D85F96B3E112}"/>
          </ac:graphicFrameMkLst>
        </pc:graphicFrameChg>
        <pc:picChg chg="add mod">
          <ac:chgData name="stephene WANTCHEKON" userId="aeb0eee489445a02" providerId="LiveId" clId="{112AC69F-1C8C-4457-B3E3-2FB87AFC7356}" dt="2023-08-30T03:10:43.723" v="0"/>
          <ac:picMkLst>
            <pc:docMk/>
            <pc:sldMk cId="2838405800" sldId="274"/>
            <ac:picMk id="2" creationId="{7A666481-A3AF-4F1C-9A21-DE8D7A4A14A7}"/>
          </ac:picMkLst>
        </pc:picChg>
      </pc:sldChg>
      <pc:sldChg chg="addSp modSp mod modTransition">
        <pc:chgData name="stephene WANTCHEKON" userId="aeb0eee489445a02" providerId="LiveId" clId="{112AC69F-1C8C-4457-B3E3-2FB87AFC7356}" dt="2023-08-30T09:56:26.254" v="390" actId="313"/>
        <pc:sldMkLst>
          <pc:docMk/>
          <pc:sldMk cId="2818684916" sldId="275"/>
        </pc:sldMkLst>
        <pc:spChg chg="mod">
          <ac:chgData name="stephene WANTCHEKON" userId="aeb0eee489445a02" providerId="LiveId" clId="{112AC69F-1C8C-4457-B3E3-2FB87AFC7356}" dt="2023-08-30T09:55:54.830" v="385" actId="790"/>
          <ac:spMkLst>
            <pc:docMk/>
            <pc:sldMk cId="2818684916" sldId="275"/>
            <ac:spMk id="2" creationId="{EF77AB92-AC0D-4E54-8130-6A32C9B52D7C}"/>
          </ac:spMkLst>
        </pc:spChg>
        <pc:graphicFrameChg chg="modGraphic">
          <ac:chgData name="stephene WANTCHEKON" userId="aeb0eee489445a02" providerId="LiveId" clId="{112AC69F-1C8C-4457-B3E3-2FB87AFC7356}" dt="2023-08-30T09:56:26.254" v="390" actId="313"/>
          <ac:graphicFrameMkLst>
            <pc:docMk/>
            <pc:sldMk cId="2818684916" sldId="275"/>
            <ac:graphicFrameMk id="4" creationId="{1A9969DD-69C1-497C-A736-2C5FA49FB40F}"/>
          </ac:graphicFrameMkLst>
        </pc:graphicFrameChg>
        <pc:picChg chg="add mod">
          <ac:chgData name="stephene WANTCHEKON" userId="aeb0eee489445a02" providerId="LiveId" clId="{112AC69F-1C8C-4457-B3E3-2FB87AFC7356}" dt="2023-08-30T03:10:43.723" v="0"/>
          <ac:picMkLst>
            <pc:docMk/>
            <pc:sldMk cId="2818684916" sldId="275"/>
            <ac:picMk id="3" creationId="{9CAF975F-9A54-4305-A392-1B0819433B11}"/>
          </ac:picMkLst>
        </pc:picChg>
      </pc:sldChg>
      <pc:sldChg chg="addSp modSp mod modTransition">
        <pc:chgData name="stephene WANTCHEKON" userId="aeb0eee489445a02" providerId="LiveId" clId="{112AC69F-1C8C-4457-B3E3-2FB87AFC7356}" dt="2023-08-30T09:57:10.996" v="397" actId="313"/>
        <pc:sldMkLst>
          <pc:docMk/>
          <pc:sldMk cId="2500414485" sldId="276"/>
        </pc:sldMkLst>
        <pc:spChg chg="mod">
          <ac:chgData name="stephene WANTCHEKON" userId="aeb0eee489445a02" providerId="LiveId" clId="{112AC69F-1C8C-4457-B3E3-2FB87AFC7356}" dt="2023-08-30T09:56:39.336" v="391" actId="790"/>
          <ac:spMkLst>
            <pc:docMk/>
            <pc:sldMk cId="2500414485" sldId="276"/>
            <ac:spMk id="2" creationId="{C06C8F5C-6456-4A9A-ADBB-9B1AEAA1BF8B}"/>
          </ac:spMkLst>
        </pc:spChg>
        <pc:graphicFrameChg chg="modGraphic">
          <ac:chgData name="stephene WANTCHEKON" userId="aeb0eee489445a02" providerId="LiveId" clId="{112AC69F-1C8C-4457-B3E3-2FB87AFC7356}" dt="2023-08-30T09:57:10.996" v="397" actId="313"/>
          <ac:graphicFrameMkLst>
            <pc:docMk/>
            <pc:sldMk cId="2500414485" sldId="276"/>
            <ac:graphicFrameMk id="5" creationId="{68EEBA61-4D77-4482-9047-108221E62A6B}"/>
          </ac:graphicFrameMkLst>
        </pc:graphicFrameChg>
        <pc:picChg chg="add mod">
          <ac:chgData name="stephene WANTCHEKON" userId="aeb0eee489445a02" providerId="LiveId" clId="{112AC69F-1C8C-4457-B3E3-2FB87AFC7356}" dt="2023-08-30T03:10:43.723" v="0"/>
          <ac:picMkLst>
            <pc:docMk/>
            <pc:sldMk cId="2500414485" sldId="276"/>
            <ac:picMk id="3" creationId="{A2590BD6-A970-47F4-925B-09332DEB16C0}"/>
          </ac:picMkLst>
        </pc:picChg>
      </pc:sldChg>
      <pc:sldChg chg="addSp modSp mod modTransition">
        <pc:chgData name="stephene WANTCHEKON" userId="aeb0eee489445a02" providerId="LiveId" clId="{112AC69F-1C8C-4457-B3E3-2FB87AFC7356}" dt="2023-08-30T09:58:32.305" v="421" actId="207"/>
        <pc:sldMkLst>
          <pc:docMk/>
          <pc:sldMk cId="3094911735" sldId="277"/>
        </pc:sldMkLst>
        <pc:spChg chg="mod">
          <ac:chgData name="stephene WANTCHEKON" userId="aeb0eee489445a02" providerId="LiveId" clId="{112AC69F-1C8C-4457-B3E3-2FB87AFC7356}" dt="2023-08-30T09:57:20.581" v="398" actId="790"/>
          <ac:spMkLst>
            <pc:docMk/>
            <pc:sldMk cId="3094911735" sldId="277"/>
            <ac:spMk id="2" creationId="{C2D55E02-D372-45A9-8CFD-24767F3E95C0}"/>
          </ac:spMkLst>
        </pc:spChg>
        <pc:graphicFrameChg chg="modGraphic">
          <ac:chgData name="stephene WANTCHEKON" userId="aeb0eee489445a02" providerId="LiveId" clId="{112AC69F-1C8C-4457-B3E3-2FB87AFC7356}" dt="2023-08-30T09:58:32.305" v="421" actId="207"/>
          <ac:graphicFrameMkLst>
            <pc:docMk/>
            <pc:sldMk cId="3094911735" sldId="277"/>
            <ac:graphicFrameMk id="4" creationId="{E1A77E08-3733-4459-A9F8-1B68CB0D92BE}"/>
          </ac:graphicFrameMkLst>
        </pc:graphicFrameChg>
        <pc:picChg chg="add mod">
          <ac:chgData name="stephene WANTCHEKON" userId="aeb0eee489445a02" providerId="LiveId" clId="{112AC69F-1C8C-4457-B3E3-2FB87AFC7356}" dt="2023-08-30T03:10:43.723" v="0"/>
          <ac:picMkLst>
            <pc:docMk/>
            <pc:sldMk cId="3094911735" sldId="277"/>
            <ac:picMk id="3" creationId="{07D272F0-1F23-4DE2-A87D-878FAF20E361}"/>
          </ac:picMkLst>
        </pc:picChg>
      </pc:sldChg>
      <pc:sldChg chg="addSp modSp mod modTransition">
        <pc:chgData name="stephene WANTCHEKON" userId="aeb0eee489445a02" providerId="LiveId" clId="{112AC69F-1C8C-4457-B3E3-2FB87AFC7356}" dt="2023-08-30T10:02:26.048" v="458" actId="20577"/>
        <pc:sldMkLst>
          <pc:docMk/>
          <pc:sldMk cId="2292872492" sldId="278"/>
        </pc:sldMkLst>
        <pc:spChg chg="mod">
          <ac:chgData name="stephene WANTCHEKON" userId="aeb0eee489445a02" providerId="LiveId" clId="{112AC69F-1C8C-4457-B3E3-2FB87AFC7356}" dt="2023-08-30T10:02:26.048" v="458" actId="20577"/>
          <ac:spMkLst>
            <pc:docMk/>
            <pc:sldMk cId="2292872492" sldId="278"/>
            <ac:spMk id="3" creationId="{7776C0D9-6FE9-4D8E-A4D3-59A498C3FB9B}"/>
          </ac:spMkLst>
        </pc:spChg>
        <pc:picChg chg="add mod">
          <ac:chgData name="stephene WANTCHEKON" userId="aeb0eee489445a02" providerId="LiveId" clId="{112AC69F-1C8C-4457-B3E3-2FB87AFC7356}" dt="2023-08-30T03:10:43.723" v="0"/>
          <ac:picMkLst>
            <pc:docMk/>
            <pc:sldMk cId="2292872492" sldId="278"/>
            <ac:picMk id="4" creationId="{7342175C-A61A-44AC-8801-2207EA1DE05E}"/>
          </ac:picMkLst>
        </pc:picChg>
      </pc:sldChg>
      <pc:sldChg chg="modSp mod modTransition">
        <pc:chgData name="stephene WANTCHEKON" userId="aeb0eee489445a02" providerId="LiveId" clId="{112AC69F-1C8C-4457-B3E3-2FB87AFC7356}" dt="2023-08-30T10:28:57.078" v="579" actId="20577"/>
        <pc:sldMkLst>
          <pc:docMk/>
          <pc:sldMk cId="3846000673" sldId="279"/>
        </pc:sldMkLst>
        <pc:spChg chg="mod">
          <ac:chgData name="stephene WANTCHEKON" userId="aeb0eee489445a02" providerId="LiveId" clId="{112AC69F-1C8C-4457-B3E3-2FB87AFC7356}" dt="2023-08-30T10:02:57.478" v="459" actId="790"/>
          <ac:spMkLst>
            <pc:docMk/>
            <pc:sldMk cId="3846000673" sldId="279"/>
            <ac:spMk id="2" creationId="{B49C8393-74A9-44AE-9E91-9950C7B6CB69}"/>
          </ac:spMkLst>
        </pc:spChg>
        <pc:spChg chg="mod">
          <ac:chgData name="stephene WANTCHEKON" userId="aeb0eee489445a02" providerId="LiveId" clId="{112AC69F-1C8C-4457-B3E3-2FB87AFC7356}" dt="2023-08-30T10:28:57.078" v="579" actId="20577"/>
          <ac:spMkLst>
            <pc:docMk/>
            <pc:sldMk cId="3846000673" sldId="279"/>
            <ac:spMk id="3" creationId="{C067F874-BDE8-4FAB-B802-EAC13A983F6D}"/>
          </ac:spMkLst>
        </pc:spChg>
      </pc:sldChg>
      <pc:sldChg chg="modSp mod modTransition">
        <pc:chgData name="stephene WANTCHEKON" userId="aeb0eee489445a02" providerId="LiveId" clId="{112AC69F-1C8C-4457-B3E3-2FB87AFC7356}" dt="2023-08-30T10:03:38.201" v="467" actId="313"/>
        <pc:sldMkLst>
          <pc:docMk/>
          <pc:sldMk cId="1048223530" sldId="280"/>
        </pc:sldMkLst>
        <pc:spChg chg="mod">
          <ac:chgData name="stephene WANTCHEKON" userId="aeb0eee489445a02" providerId="LiveId" clId="{112AC69F-1C8C-4457-B3E3-2FB87AFC7356}" dt="2023-08-30T10:03:27.589" v="464" actId="790"/>
          <ac:spMkLst>
            <pc:docMk/>
            <pc:sldMk cId="1048223530" sldId="280"/>
            <ac:spMk id="2" creationId="{F132ED04-82CD-42DD-AA9D-83B38EA709F4}"/>
          </ac:spMkLst>
        </pc:spChg>
        <pc:spChg chg="mod">
          <ac:chgData name="stephene WANTCHEKON" userId="aeb0eee489445a02" providerId="LiveId" clId="{112AC69F-1C8C-4457-B3E3-2FB87AFC7356}" dt="2023-08-30T10:03:38.201" v="467" actId="313"/>
          <ac:spMkLst>
            <pc:docMk/>
            <pc:sldMk cId="1048223530" sldId="280"/>
            <ac:spMk id="3" creationId="{FDBFB0CA-3435-49DD-B9AD-2F8D0E12F8C1}"/>
          </ac:spMkLst>
        </pc:spChg>
      </pc:sldChg>
      <pc:sldChg chg="modSp mod modTransition">
        <pc:chgData name="stephene WANTCHEKON" userId="aeb0eee489445a02" providerId="LiveId" clId="{112AC69F-1C8C-4457-B3E3-2FB87AFC7356}" dt="2023-08-30T10:27:49.144" v="578" actId="6549"/>
        <pc:sldMkLst>
          <pc:docMk/>
          <pc:sldMk cId="1325169369" sldId="281"/>
        </pc:sldMkLst>
        <pc:spChg chg="mod">
          <ac:chgData name="stephene WANTCHEKON" userId="aeb0eee489445a02" providerId="LiveId" clId="{112AC69F-1C8C-4457-B3E3-2FB87AFC7356}" dt="2023-08-30T10:03:55.154" v="469" actId="790"/>
          <ac:spMkLst>
            <pc:docMk/>
            <pc:sldMk cId="1325169369" sldId="281"/>
            <ac:spMk id="2" creationId="{8398385E-77BE-48BC-8B70-1E7351B5ACCB}"/>
          </ac:spMkLst>
        </pc:spChg>
        <pc:spChg chg="mod">
          <ac:chgData name="stephene WANTCHEKON" userId="aeb0eee489445a02" providerId="LiveId" clId="{112AC69F-1C8C-4457-B3E3-2FB87AFC7356}" dt="2023-08-30T10:27:49.144" v="578" actId="6549"/>
          <ac:spMkLst>
            <pc:docMk/>
            <pc:sldMk cId="1325169369" sldId="281"/>
            <ac:spMk id="3" creationId="{B98BD1B9-9A5E-4E2E-B322-051E3B788B43}"/>
          </ac:spMkLst>
        </pc:spChg>
      </pc:sldChg>
      <pc:sldChg chg="addSp delSp modSp new mod ord modTransition">
        <pc:chgData name="stephene WANTCHEKON" userId="aeb0eee489445a02" providerId="LiveId" clId="{112AC69F-1C8C-4457-B3E3-2FB87AFC7356}" dt="2023-08-30T05:39:45.623" v="153"/>
        <pc:sldMkLst>
          <pc:docMk/>
          <pc:sldMk cId="3279752480" sldId="282"/>
        </pc:sldMkLst>
        <pc:spChg chg="del">
          <ac:chgData name="stephene WANTCHEKON" userId="aeb0eee489445a02" providerId="LiveId" clId="{112AC69F-1C8C-4457-B3E3-2FB87AFC7356}" dt="2023-08-30T04:05:10.494" v="82" actId="478"/>
          <ac:spMkLst>
            <pc:docMk/>
            <pc:sldMk cId="3279752480" sldId="282"/>
            <ac:spMk id="2" creationId="{31E81342-E094-44CE-BDFF-51972A646F1F}"/>
          </ac:spMkLst>
        </pc:spChg>
        <pc:spChg chg="del">
          <ac:chgData name="stephene WANTCHEKON" userId="aeb0eee489445a02" providerId="LiveId" clId="{112AC69F-1C8C-4457-B3E3-2FB87AFC7356}" dt="2023-08-30T04:05:03.659" v="80" actId="931"/>
          <ac:spMkLst>
            <pc:docMk/>
            <pc:sldMk cId="3279752480" sldId="282"/>
            <ac:spMk id="3" creationId="{CAD64608-4466-4AC4-BEBE-6358F9EAD116}"/>
          </ac:spMkLst>
        </pc:spChg>
        <pc:picChg chg="add mod">
          <ac:chgData name="stephene WANTCHEKON" userId="aeb0eee489445a02" providerId="LiveId" clId="{112AC69F-1C8C-4457-B3E3-2FB87AFC7356}" dt="2023-08-30T04:06:52.092" v="101" actId="14100"/>
          <ac:picMkLst>
            <pc:docMk/>
            <pc:sldMk cId="3279752480" sldId="282"/>
            <ac:picMk id="5" creationId="{7A0CA9AA-2289-4E8D-B966-3AB8F77E5A6B}"/>
          </ac:picMkLst>
        </pc:picChg>
      </pc:sldChg>
      <pc:sldChg chg="addSp delSp modSp new mod ord modTransition">
        <pc:chgData name="stephene WANTCHEKON" userId="aeb0eee489445a02" providerId="LiveId" clId="{112AC69F-1C8C-4457-B3E3-2FB87AFC7356}" dt="2023-08-30T05:39:45.623" v="153"/>
        <pc:sldMkLst>
          <pc:docMk/>
          <pc:sldMk cId="3905488253" sldId="283"/>
        </pc:sldMkLst>
        <pc:spChg chg="del">
          <ac:chgData name="stephene WANTCHEKON" userId="aeb0eee489445a02" providerId="LiveId" clId="{112AC69F-1C8C-4457-B3E3-2FB87AFC7356}" dt="2023-08-30T04:05:58.880" v="90" actId="478"/>
          <ac:spMkLst>
            <pc:docMk/>
            <pc:sldMk cId="3905488253" sldId="283"/>
            <ac:spMk id="2" creationId="{E48B5A7D-C1FB-4628-B374-3603C65CDD20}"/>
          </ac:spMkLst>
        </pc:spChg>
        <pc:spChg chg="del">
          <ac:chgData name="stephene WANTCHEKON" userId="aeb0eee489445a02" providerId="LiveId" clId="{112AC69F-1C8C-4457-B3E3-2FB87AFC7356}" dt="2023-08-30T04:05:55.352" v="89" actId="931"/>
          <ac:spMkLst>
            <pc:docMk/>
            <pc:sldMk cId="3905488253" sldId="283"/>
            <ac:spMk id="3" creationId="{69E5905B-AB57-4FE7-8131-F55DCBB52144}"/>
          </ac:spMkLst>
        </pc:spChg>
        <pc:picChg chg="add mod">
          <ac:chgData name="stephene WANTCHEKON" userId="aeb0eee489445a02" providerId="LiveId" clId="{112AC69F-1C8C-4457-B3E3-2FB87AFC7356}" dt="2023-08-30T04:06:35.379" v="99" actId="14100"/>
          <ac:picMkLst>
            <pc:docMk/>
            <pc:sldMk cId="3905488253" sldId="283"/>
            <ac:picMk id="5" creationId="{8F431C43-3415-4A49-9680-E39018287EEC}"/>
          </ac:picMkLst>
        </pc:picChg>
      </pc:sldChg>
      <pc:sldChg chg="addSp delSp modSp new mod modTransition modClrScheme chgLayout">
        <pc:chgData name="stephene WANTCHEKON" userId="aeb0eee489445a02" providerId="LiveId" clId="{112AC69F-1C8C-4457-B3E3-2FB87AFC7356}" dt="2023-08-30T11:31:23.826" v="636" actId="14100"/>
        <pc:sldMkLst>
          <pc:docMk/>
          <pc:sldMk cId="1370986750" sldId="284"/>
        </pc:sldMkLst>
        <pc:spChg chg="del">
          <ac:chgData name="stephene WANTCHEKON" userId="aeb0eee489445a02" providerId="LiveId" clId="{112AC69F-1C8C-4457-B3E3-2FB87AFC7356}" dt="2023-08-30T04:14:47.707" v="108" actId="478"/>
          <ac:spMkLst>
            <pc:docMk/>
            <pc:sldMk cId="1370986750" sldId="284"/>
            <ac:spMk id="2" creationId="{F7A4CE1B-B248-4229-9C86-F790B6B9491F}"/>
          </ac:spMkLst>
        </pc:spChg>
        <pc:spChg chg="del">
          <ac:chgData name="stephene WANTCHEKON" userId="aeb0eee489445a02" providerId="LiveId" clId="{112AC69F-1C8C-4457-B3E3-2FB87AFC7356}" dt="2023-08-30T04:14:55.119" v="109" actId="478"/>
          <ac:spMkLst>
            <pc:docMk/>
            <pc:sldMk cId="1370986750" sldId="284"/>
            <ac:spMk id="3" creationId="{A3D72B04-0DFD-49E5-A02D-0BEBD7973835}"/>
          </ac:spMkLst>
        </pc:spChg>
        <pc:spChg chg="add del mod">
          <ac:chgData name="stephene WANTCHEKON" userId="aeb0eee489445a02" providerId="LiveId" clId="{112AC69F-1C8C-4457-B3E3-2FB87AFC7356}" dt="2023-08-30T04:15:58.083" v="113" actId="700"/>
          <ac:spMkLst>
            <pc:docMk/>
            <pc:sldMk cId="1370986750" sldId="284"/>
            <ac:spMk id="4" creationId="{FF14822C-1B92-4873-ADF7-120D7583350C}"/>
          </ac:spMkLst>
        </pc:spChg>
        <pc:spChg chg="add del mod">
          <ac:chgData name="stephene WANTCHEKON" userId="aeb0eee489445a02" providerId="LiveId" clId="{112AC69F-1C8C-4457-B3E3-2FB87AFC7356}" dt="2023-08-30T04:15:58.083" v="113" actId="700"/>
          <ac:spMkLst>
            <pc:docMk/>
            <pc:sldMk cId="1370986750" sldId="284"/>
            <ac:spMk id="5" creationId="{E821DD0B-ADA6-4B3B-9C2E-4AD5851BA306}"/>
          </ac:spMkLst>
        </pc:spChg>
        <pc:spChg chg="add del mod">
          <ac:chgData name="stephene WANTCHEKON" userId="aeb0eee489445a02" providerId="LiveId" clId="{112AC69F-1C8C-4457-B3E3-2FB87AFC7356}" dt="2023-08-30T04:15:58.083" v="113" actId="700"/>
          <ac:spMkLst>
            <pc:docMk/>
            <pc:sldMk cId="1370986750" sldId="284"/>
            <ac:spMk id="6" creationId="{90838687-A4DB-45A3-9765-BAC67F718F19}"/>
          </ac:spMkLst>
        </pc:spChg>
        <pc:picChg chg="add mod">
          <ac:chgData name="stephene WANTCHEKON" userId="aeb0eee489445a02" providerId="LiveId" clId="{112AC69F-1C8C-4457-B3E3-2FB87AFC7356}" dt="2023-08-30T11:31:19.424" v="635" actId="14100"/>
          <ac:picMkLst>
            <pc:docMk/>
            <pc:sldMk cId="1370986750" sldId="284"/>
            <ac:picMk id="8" creationId="{75DB8F17-93F8-44E6-A348-76FA43BAE3AD}"/>
          </ac:picMkLst>
        </pc:picChg>
        <pc:picChg chg="add mod">
          <ac:chgData name="stephene WANTCHEKON" userId="aeb0eee489445a02" providerId="LiveId" clId="{112AC69F-1C8C-4457-B3E3-2FB87AFC7356}" dt="2023-08-30T11:31:23.826" v="636" actId="14100"/>
          <ac:picMkLst>
            <pc:docMk/>
            <pc:sldMk cId="1370986750" sldId="284"/>
            <ac:picMk id="10" creationId="{A0264ECE-152F-4F5F-AF6C-401AC4EEB4CC}"/>
          </ac:picMkLst>
        </pc:picChg>
      </pc:sldChg>
      <pc:sldChg chg="addSp delSp modSp new mod modTransition">
        <pc:chgData name="stephene WANTCHEKON" userId="aeb0eee489445a02" providerId="LiveId" clId="{112AC69F-1C8C-4457-B3E3-2FB87AFC7356}" dt="2023-08-30T05:39:45.623" v="153"/>
        <pc:sldMkLst>
          <pc:docMk/>
          <pc:sldMk cId="716668727" sldId="285"/>
        </pc:sldMkLst>
        <pc:spChg chg="del">
          <ac:chgData name="stephene WANTCHEKON" userId="aeb0eee489445a02" providerId="LiveId" clId="{112AC69F-1C8C-4457-B3E3-2FB87AFC7356}" dt="2023-08-30T04:18:14.655" v="127" actId="478"/>
          <ac:spMkLst>
            <pc:docMk/>
            <pc:sldMk cId="716668727" sldId="285"/>
            <ac:spMk id="2" creationId="{504936B0-074F-4D6A-941E-DCA77975ADDE}"/>
          </ac:spMkLst>
        </pc:spChg>
        <pc:spChg chg="del">
          <ac:chgData name="stephene WANTCHEKON" userId="aeb0eee489445a02" providerId="LiveId" clId="{112AC69F-1C8C-4457-B3E3-2FB87AFC7356}" dt="2023-08-30T04:18:20.671" v="128" actId="478"/>
          <ac:spMkLst>
            <pc:docMk/>
            <pc:sldMk cId="716668727" sldId="285"/>
            <ac:spMk id="3" creationId="{059FE070-CC94-447C-A9E1-0661873576C9}"/>
          </ac:spMkLst>
        </pc:spChg>
        <pc:picChg chg="add mod">
          <ac:chgData name="stephene WANTCHEKON" userId="aeb0eee489445a02" providerId="LiveId" clId="{112AC69F-1C8C-4457-B3E3-2FB87AFC7356}" dt="2023-08-30T04:20:59.042" v="137" actId="1076"/>
          <ac:picMkLst>
            <pc:docMk/>
            <pc:sldMk cId="716668727" sldId="285"/>
            <ac:picMk id="5" creationId="{38CF4013-8A2A-4295-9B2E-FFD746BA2C77}"/>
          </ac:picMkLst>
        </pc:picChg>
        <pc:picChg chg="add mod">
          <ac:chgData name="stephene WANTCHEKON" userId="aeb0eee489445a02" providerId="LiveId" clId="{112AC69F-1C8C-4457-B3E3-2FB87AFC7356}" dt="2023-08-30T04:21:01.432" v="138" actId="1076"/>
          <ac:picMkLst>
            <pc:docMk/>
            <pc:sldMk cId="716668727" sldId="285"/>
            <ac:picMk id="7" creationId="{2C34536F-DB57-464E-B844-2E58ABE485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9A3B5-4CB4-4667-9D87-07E58582B153}" type="datetimeFigureOut">
              <a:rPr lang="fr-FR" smtClean="0"/>
              <a:t>04/09/2023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7AE13-042D-4479-933F-1F8CD6DE82A4}" type="slidenum">
              <a:rPr lang="fr-FR" smtClean="0"/>
              <a:t>‹N°›</a:t>
            </a:fld>
            <a:endParaRPr lang="fr-FR"/>
          </a:p>
        </p:txBody>
      </p:sp>
    </p:spTree>
    <p:extLst>
      <p:ext uri="{BB962C8B-B14F-4D97-AF65-F5344CB8AC3E}">
        <p14:creationId xmlns:p14="http://schemas.microsoft.com/office/powerpoint/2010/main" val="403247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22E214C6-126D-4D0E-A253-E79903A9B988}" type="datetime1">
              <a:rPr lang="fr-FR" smtClean="0"/>
              <a:t>04/09/2023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539C1F51-9BCB-41B3-BCE2-E1EA682C5E5A}" type="datetime1">
              <a:rPr lang="fr-FR" smtClean="0"/>
              <a:t>04/09/2023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CC61826B-4FC1-4454-A9A9-CE9B8BD1E0B7}" type="datetime1">
              <a:rPr lang="fr-FR" smtClean="0"/>
              <a:t>04/09/2023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3E477FB-5F25-4FD5-A4CB-FA2B4B0B1EFD}" type="datetime1">
              <a:rPr lang="fr-FR" smtClean="0"/>
              <a:t>04/09/2023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E6425-1456-4378-9CFB-BF66D0AFA5A3}" type="datetime1">
              <a:rPr lang="fr-FR" smtClean="0"/>
              <a:t>04/09/2023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BE054541-4110-47F6-A7D0-DA0452238BD3}" type="datetime1">
              <a:rPr lang="fr-FR" smtClean="0"/>
              <a:t>04/09/2023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4F3D92C3-1F61-49E3-A484-92FA945DC7F3}" type="datetime1">
              <a:rPr lang="fr-FR" smtClean="0"/>
              <a:t>04/09/2023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0C94465A-9B2B-4489-83BD-DE13E37CA0A4}" type="datetime1">
              <a:rPr lang="fr-FR" smtClean="0"/>
              <a:t>04/09/2023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057AF-548E-4D2B-9771-2FFB35A4D3B8}" type="datetime1">
              <a:rPr lang="fr-FR" smtClean="0"/>
              <a:t>04/09/2023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75D6F-5F10-4915-9DEE-20BBA80FB683}" type="datetime1">
              <a:rPr lang="fr-FR" smtClean="0"/>
              <a:t>04/09/2023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733A6-311B-47D2-841C-185F8DB34052}" type="datetime1">
              <a:rPr lang="fr-FR" smtClean="0"/>
              <a:t>04/09/2023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EB839-FAA5-4DB8-84EC-16DFBA21739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39241-5CEC-4D50-A4E3-B07708CD9525}" type="datetime1">
              <a:rPr lang="fr-FR" smtClean="0"/>
              <a:t>04/09/2023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EB839-FAA5-4DB8-84EC-16DFBA21739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microsoft.com/office/2007/relationships/media" Target="../media/media14.m4a"/><Relationship Id="rId7" Type="http://schemas.openxmlformats.org/officeDocument/2006/relationships/image" Target="../media/image1.png"/><Relationship Id="rId2" Type="http://schemas.openxmlformats.org/officeDocument/2006/relationships/video" Target="../media/media13.mp4"/><Relationship Id="rId1" Type="http://schemas.microsoft.com/office/2007/relationships/media" Target="../media/media13.mp4"/><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audio" Target="../media/media14.m4a"/></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microsoft.com/office/2007/relationships/media" Target="../media/media17.m4a"/><Relationship Id="rId7" Type="http://schemas.openxmlformats.org/officeDocument/2006/relationships/image" Target="../media/image1.png"/><Relationship Id="rId2" Type="http://schemas.openxmlformats.org/officeDocument/2006/relationships/video" Target="../media/media16.mp4"/><Relationship Id="rId1" Type="http://schemas.microsoft.com/office/2007/relationships/media" Target="../media/media16.mp4"/><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audio" Target="../media/media17.m4a"/></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4a"/><Relationship Id="rId1" Type="http://schemas.microsoft.com/office/2007/relationships/media" Target="../media/media18.m4a"/><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4a"/><Relationship Id="rId1" Type="http://schemas.microsoft.com/office/2007/relationships/media" Target="../media/media19.m4a"/><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m4a"/><Relationship Id="rId1" Type="http://schemas.microsoft.com/office/2007/relationships/media" Target="../media/media20.m4a"/><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1.m4a"/><Relationship Id="rId1" Type="http://schemas.microsoft.com/office/2007/relationships/media" Target="../media/media21.m4a"/><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2.m4a"/><Relationship Id="rId1" Type="http://schemas.microsoft.com/office/2007/relationships/media" Target="../media/media22.m4a"/><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3.m4a"/><Relationship Id="rId1" Type="http://schemas.microsoft.com/office/2007/relationships/media" Target="../media/media23.m4a"/><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4.m4a"/><Relationship Id="rId1" Type="http://schemas.microsoft.com/office/2007/relationships/media" Target="../media/media24.m4a"/><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hyperlink" Target="https://fr.investing.com/"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12034" y="434218"/>
            <a:ext cx="11489635" cy="1020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000" b="1" dirty="0">
                <a:ln w="0"/>
                <a:solidFill>
                  <a:schemeClr val="tx1"/>
                </a:solidFill>
                <a:effectLst>
                  <a:outerShdw blurRad="38100" dist="19050" dir="2700000" algn="tl" rotWithShape="0">
                    <a:schemeClr val="dk1">
                      <a:alpha val="40000"/>
                    </a:schemeClr>
                  </a:outerShdw>
                </a:effectLst>
                <a:cs typeface="+mn-lt"/>
              </a:rPr>
              <a:t>Présentation Mémoire de fin de formation en vue de l’obtention du diplôme </a:t>
            </a:r>
          </a:p>
          <a:p>
            <a:pPr algn="ctr"/>
            <a:r>
              <a:rPr lang="fr-FR" sz="2000" b="1" dirty="0">
                <a:ln w="0"/>
                <a:solidFill>
                  <a:schemeClr val="tx1"/>
                </a:solidFill>
                <a:effectLst>
                  <a:outerShdw blurRad="38100" dist="19050" dir="2700000" algn="tl" rotWithShape="0">
                    <a:schemeClr val="dk1">
                      <a:alpha val="40000"/>
                    </a:schemeClr>
                  </a:outerShdw>
                </a:effectLst>
                <a:cs typeface="+mn-lt"/>
              </a:rPr>
              <a:t>de licence. Formation : Statistique-Informatique</a:t>
            </a:r>
          </a:p>
        </p:txBody>
      </p:sp>
      <p:cxnSp>
        <p:nvCxnSpPr>
          <p:cNvPr id="17" name="Connecteur droit 9"/>
          <p:cNvCxnSpPr/>
          <p:nvPr/>
        </p:nvCxnSpPr>
        <p:spPr>
          <a:xfrm>
            <a:off x="549965" y="1960011"/>
            <a:ext cx="10664687" cy="0"/>
          </a:xfrm>
          <a:prstGeom prst="line">
            <a:avLst/>
          </a:prstGeom>
          <a:ln>
            <a:solidFill>
              <a:srgbClr val="1910D4"/>
            </a:solidFill>
          </a:ln>
        </p:spPr>
        <p:style>
          <a:lnRef idx="1">
            <a:schemeClr val="accent1"/>
          </a:lnRef>
          <a:fillRef idx="0">
            <a:schemeClr val="accent1"/>
          </a:fillRef>
          <a:effectRef idx="0">
            <a:schemeClr val="accent1"/>
          </a:effectRef>
          <a:fontRef idx="minor">
            <a:schemeClr val="tx1"/>
          </a:fontRef>
        </p:style>
      </p:cxnSp>
      <p:sp>
        <p:nvSpPr>
          <p:cNvPr id="18" name="ZoneTexte 10"/>
          <p:cNvSpPr txBox="1"/>
          <p:nvPr/>
        </p:nvSpPr>
        <p:spPr>
          <a:xfrm>
            <a:off x="651013" y="2401190"/>
            <a:ext cx="10611678" cy="82994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dirty="0">
                <a:solidFill>
                  <a:srgbClr val="1910D4"/>
                </a:solidFill>
                <a:cs typeface="+mn-lt"/>
              </a:rPr>
              <a:t>Etude comparative de deux stratégies de trading sur les indices BRVM-Agriculture et BRVM-Services Publics</a:t>
            </a:r>
            <a:r>
              <a:rPr lang="fr-FR" sz="2400" dirty="0">
                <a:solidFill>
                  <a:schemeClr val="accent5">
                    <a:lumMod val="75000"/>
                  </a:schemeClr>
                </a:solidFill>
                <a:cs typeface="+mn-lt"/>
              </a:rPr>
              <a:t>.</a:t>
            </a:r>
          </a:p>
        </p:txBody>
      </p:sp>
      <p:cxnSp>
        <p:nvCxnSpPr>
          <p:cNvPr id="19" name="Connecteur droit 13"/>
          <p:cNvCxnSpPr/>
          <p:nvPr/>
        </p:nvCxnSpPr>
        <p:spPr>
          <a:xfrm>
            <a:off x="549965" y="3582018"/>
            <a:ext cx="10760765" cy="0"/>
          </a:xfrm>
          <a:prstGeom prst="line">
            <a:avLst/>
          </a:prstGeom>
          <a:ln>
            <a:solidFill>
              <a:srgbClr val="1910D4"/>
            </a:solidFill>
          </a:ln>
        </p:spPr>
        <p:style>
          <a:lnRef idx="1">
            <a:schemeClr val="accent1"/>
          </a:lnRef>
          <a:fillRef idx="0">
            <a:schemeClr val="accent1"/>
          </a:fillRef>
          <a:effectRef idx="0">
            <a:schemeClr val="accent1"/>
          </a:effectRef>
          <a:fontRef idx="minor">
            <a:schemeClr val="tx1"/>
          </a:fontRef>
        </p:style>
      </p:cxnSp>
      <p:sp>
        <p:nvSpPr>
          <p:cNvPr id="20" name="ZoneTexte 17"/>
          <p:cNvSpPr txBox="1"/>
          <p:nvPr/>
        </p:nvSpPr>
        <p:spPr>
          <a:xfrm>
            <a:off x="450574" y="4054961"/>
            <a:ext cx="11290852" cy="203132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cs typeface="+mn-lt"/>
              </a:rPr>
              <a:t>				Rédigé par : </a:t>
            </a:r>
            <a:r>
              <a:rPr lang="fr-FR" b="1" dirty="0">
                <a:cs typeface="+mn-lt"/>
              </a:rPr>
              <a:t>Stephene WANTCHEKON</a:t>
            </a:r>
          </a:p>
          <a:p>
            <a:r>
              <a:rPr lang="fr-FR" dirty="0">
                <a:cs typeface="+mn-lt"/>
              </a:rPr>
              <a:t>	</a:t>
            </a:r>
          </a:p>
          <a:p>
            <a:r>
              <a:rPr lang="fr-FR" dirty="0">
                <a:cs typeface="+mn-lt"/>
              </a:rPr>
              <a:t>Directeur de mémoire :							</a:t>
            </a:r>
            <a:r>
              <a:rPr lang="en-US" altLang="fr-FR" dirty="0">
                <a:cs typeface="+mn-lt"/>
              </a:rPr>
              <a:t>	</a:t>
            </a:r>
            <a:r>
              <a:rPr lang="fr-FR" dirty="0">
                <a:cs typeface="+mn-lt"/>
              </a:rPr>
              <a:t>Directeur de Stage:</a:t>
            </a:r>
          </a:p>
          <a:p>
            <a:r>
              <a:rPr lang="fr-FR" b="1" dirty="0">
                <a:ln w="0"/>
                <a:effectLst>
                  <a:outerShdw blurRad="38100" dist="19050" dir="2700000" algn="tl" rotWithShape="0">
                    <a:schemeClr val="dk1">
                      <a:alpha val="40000"/>
                    </a:schemeClr>
                  </a:outerShdw>
                </a:effectLst>
                <a:cs typeface="+mn-lt"/>
              </a:rPr>
              <a:t>M. Maurice COMLAN</a:t>
            </a:r>
            <a:r>
              <a:rPr lang="fr-FR" dirty="0">
                <a:cs typeface="+mn-lt"/>
              </a:rPr>
              <a:t>							</a:t>
            </a:r>
            <a:r>
              <a:rPr lang="en-US" altLang="fr-FR" dirty="0">
                <a:cs typeface="+mn-lt"/>
              </a:rPr>
              <a:t>	</a:t>
            </a:r>
            <a:r>
              <a:rPr lang="fr-FR" b="1" dirty="0">
                <a:cs typeface="+mn-lt"/>
              </a:rPr>
              <a:t>M. Amiel SOSSA</a:t>
            </a:r>
          </a:p>
          <a:p>
            <a:r>
              <a:rPr lang="fr-FR" dirty="0">
                <a:cs typeface="+mn-lt"/>
              </a:rPr>
              <a:t>Maître Assistant des Universités							Data </a:t>
            </a:r>
            <a:r>
              <a:rPr lang="fr-FR" dirty="0" err="1">
                <a:cs typeface="+mn-lt"/>
              </a:rPr>
              <a:t>Scientist</a:t>
            </a:r>
            <a:r>
              <a:rPr lang="fr-FR" dirty="0">
                <a:cs typeface="+mn-lt"/>
              </a:rPr>
              <a:t> </a:t>
            </a:r>
          </a:p>
          <a:p>
            <a:r>
              <a:rPr lang="fr-FR" dirty="0">
                <a:cs typeface="+mn-lt"/>
              </a:rPr>
              <a:t>du CAMES 									à LESCAL 						</a:t>
            </a:r>
          </a:p>
        </p:txBody>
      </p:sp>
      <p:sp>
        <p:nvSpPr>
          <p:cNvPr id="21" name="Espace réservé de la date 18"/>
          <p:cNvSpPr>
            <a:spLocks noGrp="1"/>
          </p:cNvSpPr>
          <p:nvPr/>
        </p:nvSpPr>
        <p:spPr>
          <a:xfrm>
            <a:off x="699052" y="6281779"/>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800" dirty="0">
                <a:cs typeface="+mn-lt"/>
              </a:rPr>
              <a:t>Mercredi 30 Aout 2023</a:t>
            </a:r>
          </a:p>
        </p:txBody>
      </p:sp>
      <p:sp>
        <p:nvSpPr>
          <p:cNvPr id="22" name="Espace réservé du pied de page 19"/>
          <p:cNvSpPr>
            <a:spLocks noGrp="1"/>
          </p:cNvSpPr>
          <p:nvPr/>
        </p:nvSpPr>
        <p:spPr>
          <a:xfrm>
            <a:off x="3899452" y="6281779"/>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cs typeface="+mn-lt"/>
              </a:rPr>
              <a:t>Stephene WANTCHEKON African School of Economics (ASE)</a:t>
            </a:r>
          </a:p>
        </p:txBody>
      </p:sp>
      <p:sp>
        <p:nvSpPr>
          <p:cNvPr id="23" name="Espace réservé du numéro de diapositive 20"/>
          <p:cNvSpPr>
            <a:spLocks noGrp="1"/>
          </p:cNvSpPr>
          <p:nvPr/>
        </p:nvSpPr>
        <p:spPr>
          <a:xfrm>
            <a:off x="8471452" y="6281779"/>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246C01-0797-4386-9BB7-07279E3378A4}" type="slidenum">
              <a:rPr lang="fr-FR" sz="1800" smtClean="0">
                <a:cs typeface="+mn-lt"/>
              </a:rPr>
              <a:t>1</a:t>
            </a:fld>
            <a:endParaRPr lang="fr-FR" sz="1800" dirty="0">
              <a:cs typeface="+mn-lt"/>
            </a:endParaRPr>
          </a:p>
        </p:txBody>
      </p:sp>
      <p:pic>
        <p:nvPicPr>
          <p:cNvPr id="2" name="Audio 1">
            <a:hlinkClick r:id="" action="ppaction://media"/>
            <a:extLst>
              <a:ext uri="{FF2B5EF4-FFF2-40B4-BE49-F238E27FC236}">
                <a16:creationId xmlns:a16="http://schemas.microsoft.com/office/drawing/2014/main" id="{ED96B67C-E015-4B9C-84F2-09EAAB7778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2531">
        <p:fade/>
      </p:transition>
    </mc:Choice>
    <mc:Fallback xmlns="">
      <p:transition spd="med" advTm="25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02D7F-38AC-45A0-AD59-11296DE3F1AE}"/>
              </a:ext>
            </a:extLst>
          </p:cNvPr>
          <p:cNvSpPr>
            <a:spLocks noGrp="1"/>
          </p:cNvSpPr>
          <p:nvPr>
            <p:ph type="title"/>
          </p:nvPr>
        </p:nvSpPr>
        <p:spPr/>
        <p:txBody>
          <a:bodyPr/>
          <a:lstStyle/>
          <a:p>
            <a:r>
              <a:rPr lang="fr-FR"/>
              <a:t>Critères de decision</a:t>
            </a:r>
          </a:p>
        </p:txBody>
      </p:sp>
      <p:graphicFrame>
        <p:nvGraphicFramePr>
          <p:cNvPr id="4" name="Tableau 4">
            <a:extLst>
              <a:ext uri="{FF2B5EF4-FFF2-40B4-BE49-F238E27FC236}">
                <a16:creationId xmlns:a16="http://schemas.microsoft.com/office/drawing/2014/main" id="{467D29B7-99A1-4EFD-98C1-2DB9283E653C}"/>
              </a:ext>
            </a:extLst>
          </p:cNvPr>
          <p:cNvGraphicFramePr>
            <a:graphicFrameLocks noGrp="1"/>
          </p:cNvGraphicFramePr>
          <p:nvPr>
            <p:ph idx="1"/>
            <p:extLst>
              <p:ext uri="{D42A27DB-BD31-4B8C-83A1-F6EECF244321}">
                <p14:modId xmlns:p14="http://schemas.microsoft.com/office/powerpoint/2010/main" val="3393055290"/>
              </p:ext>
            </p:extLst>
          </p:nvPr>
        </p:nvGraphicFramePr>
        <p:xfrm>
          <a:off x="1244354" y="2126117"/>
          <a:ext cx="9891732" cy="3619648"/>
        </p:xfrm>
        <a:graphic>
          <a:graphicData uri="http://schemas.openxmlformats.org/drawingml/2006/table">
            <a:tbl>
              <a:tblPr firstRow="1" bandRow="1">
                <a:tableStyleId>{5C22544A-7EE6-4342-B048-85BDC9FD1C3A}</a:tableStyleId>
              </a:tblPr>
              <a:tblGrid>
                <a:gridCol w="3297244">
                  <a:extLst>
                    <a:ext uri="{9D8B030D-6E8A-4147-A177-3AD203B41FA5}">
                      <a16:colId xmlns:a16="http://schemas.microsoft.com/office/drawing/2014/main" val="3629082251"/>
                    </a:ext>
                  </a:extLst>
                </a:gridCol>
                <a:gridCol w="3297244">
                  <a:extLst>
                    <a:ext uri="{9D8B030D-6E8A-4147-A177-3AD203B41FA5}">
                      <a16:colId xmlns:a16="http://schemas.microsoft.com/office/drawing/2014/main" val="2444548488"/>
                    </a:ext>
                  </a:extLst>
                </a:gridCol>
                <a:gridCol w="3297244">
                  <a:extLst>
                    <a:ext uri="{9D8B030D-6E8A-4147-A177-3AD203B41FA5}">
                      <a16:colId xmlns:a16="http://schemas.microsoft.com/office/drawing/2014/main" val="3615974218"/>
                    </a:ext>
                  </a:extLst>
                </a:gridCol>
              </a:tblGrid>
              <a:tr h="493219">
                <a:tc>
                  <a:txBody>
                    <a:bodyPr/>
                    <a:lstStyle/>
                    <a:p>
                      <a:r>
                        <a:rPr lang="fr-FR" noProof="0"/>
                        <a:t>Strategies</a:t>
                      </a:r>
                    </a:p>
                  </a:txBody>
                  <a:tcPr/>
                </a:tc>
                <a:tc>
                  <a:txBody>
                    <a:bodyPr/>
                    <a:lstStyle/>
                    <a:p>
                      <a:r>
                        <a:rPr lang="fr-FR" noProof="0"/>
                        <a:t>Quand acheter  ?</a:t>
                      </a:r>
                    </a:p>
                  </a:txBody>
                  <a:tcPr/>
                </a:tc>
                <a:tc>
                  <a:txBody>
                    <a:bodyPr/>
                    <a:lstStyle/>
                    <a:p>
                      <a:r>
                        <a:rPr lang="fr-FR" noProof="0"/>
                        <a:t>Quand vendre ?</a:t>
                      </a:r>
                    </a:p>
                  </a:txBody>
                  <a:tcPr/>
                </a:tc>
                <a:extLst>
                  <a:ext uri="{0D108BD9-81ED-4DB2-BD59-A6C34878D82A}">
                    <a16:rowId xmlns:a16="http://schemas.microsoft.com/office/drawing/2014/main" val="4206283981"/>
                  </a:ext>
                </a:extLst>
              </a:tr>
              <a:tr h="1042143">
                <a:tc>
                  <a:txBody>
                    <a:bodyPr/>
                    <a:lstStyle/>
                    <a:p>
                      <a:pPr algn="ctr"/>
                      <a:r>
                        <a:rPr lang="fr-FR" sz="2000" noProof="0"/>
                        <a:t>Strategie des moyennes mobile</a:t>
                      </a:r>
                    </a:p>
                  </a:txBody>
                  <a:tcPr/>
                </a:tc>
                <a:tc>
                  <a:txBody>
                    <a:bodyPr/>
                    <a:lstStyle/>
                    <a:p>
                      <a:pPr algn="ctr"/>
                      <a:r>
                        <a:rPr lang="fr-FR" sz="2000" noProof="0"/>
                        <a:t>MM(rapide) &gt; MM(lente)</a:t>
                      </a:r>
                    </a:p>
                  </a:txBody>
                  <a:tcPr/>
                </a:tc>
                <a:tc>
                  <a:txBody>
                    <a:bodyPr/>
                    <a:lstStyle/>
                    <a:p>
                      <a:pPr algn="ctr"/>
                      <a:r>
                        <a:rPr lang="fr-FR" sz="2000" noProof="0"/>
                        <a:t>MM(rapide)  &lt; MM(lente)</a:t>
                      </a:r>
                    </a:p>
                  </a:txBody>
                  <a:tcPr/>
                </a:tc>
                <a:extLst>
                  <a:ext uri="{0D108BD9-81ED-4DB2-BD59-A6C34878D82A}">
                    <a16:rowId xmlns:a16="http://schemas.microsoft.com/office/drawing/2014/main" val="2088386802"/>
                  </a:ext>
                </a:extLst>
              </a:tr>
              <a:tr h="1042143">
                <a:tc>
                  <a:txBody>
                    <a:bodyPr/>
                    <a:lstStyle/>
                    <a:p>
                      <a:pPr algn="ctr"/>
                      <a:r>
                        <a:rPr lang="fr-FR" sz="2000" noProof="0"/>
                        <a:t>Strategie de l’oscillateur stochatique</a:t>
                      </a:r>
                    </a:p>
                  </a:txBody>
                  <a:tcPr/>
                </a:tc>
                <a:tc>
                  <a:txBody>
                    <a:bodyPr/>
                    <a:lstStyle/>
                    <a:p>
                      <a:pPr algn="ctr"/>
                      <a:r>
                        <a:rPr lang="fr-FR" sz="2000" noProof="0" dirty="0"/>
                        <a:t>%D &lt; 30% et %K &lt; 30 %</a:t>
                      </a:r>
                    </a:p>
                  </a:txBody>
                  <a:tcPr/>
                </a:tc>
                <a:tc>
                  <a:txBody>
                    <a:bodyPr/>
                    <a:lstStyle/>
                    <a:p>
                      <a:pPr algn="ctr"/>
                      <a:r>
                        <a:rPr lang="fr-FR" sz="2000" noProof="0"/>
                        <a:t>%D &gt; 70% et %K &gt; 70 %</a:t>
                      </a:r>
                    </a:p>
                  </a:txBody>
                  <a:tcPr/>
                </a:tc>
                <a:extLst>
                  <a:ext uri="{0D108BD9-81ED-4DB2-BD59-A6C34878D82A}">
                    <a16:rowId xmlns:a16="http://schemas.microsoft.com/office/drawing/2014/main" val="3254719737"/>
                  </a:ext>
                </a:extLst>
              </a:tr>
              <a:tr h="1042143">
                <a:tc>
                  <a:txBody>
                    <a:bodyPr/>
                    <a:lstStyle/>
                    <a:p>
                      <a:pPr algn="ctr"/>
                      <a:r>
                        <a:rPr lang="fr-FR" sz="2000" noProof="0"/>
                        <a:t>Strategie de la Moyenne mobile convergence divergence</a:t>
                      </a:r>
                    </a:p>
                  </a:txBody>
                  <a:tcPr/>
                </a:tc>
                <a:tc>
                  <a:txBody>
                    <a:bodyPr/>
                    <a:lstStyle/>
                    <a:p>
                      <a:pPr algn="ctr"/>
                      <a:r>
                        <a:rPr lang="fr-FR" sz="2000" noProof="0"/>
                        <a:t>Signal &gt; 0</a:t>
                      </a:r>
                    </a:p>
                    <a:p>
                      <a:pPr algn="ctr"/>
                      <a:r>
                        <a:rPr lang="fr-FR" sz="2000" noProof="0"/>
                        <a:t>Et MACD&gt;0</a:t>
                      </a:r>
                    </a:p>
                  </a:txBody>
                  <a:tcPr/>
                </a:tc>
                <a:tc>
                  <a:txBody>
                    <a:bodyPr/>
                    <a:lstStyle/>
                    <a:p>
                      <a:pPr algn="ctr"/>
                      <a:r>
                        <a:rPr lang="fr-FR" sz="2000" noProof="0" dirty="0"/>
                        <a:t>Signal &lt; 0 et</a:t>
                      </a:r>
                    </a:p>
                    <a:p>
                      <a:pPr algn="ctr"/>
                      <a:r>
                        <a:rPr lang="fr-FR" sz="2000" noProof="0" dirty="0"/>
                        <a:t> MACD&lt;0</a:t>
                      </a:r>
                    </a:p>
                  </a:txBody>
                  <a:tcPr/>
                </a:tc>
                <a:extLst>
                  <a:ext uri="{0D108BD9-81ED-4DB2-BD59-A6C34878D82A}">
                    <a16:rowId xmlns:a16="http://schemas.microsoft.com/office/drawing/2014/main" val="612784876"/>
                  </a:ext>
                </a:extLst>
              </a:tr>
            </a:tbl>
          </a:graphicData>
        </a:graphic>
      </p:graphicFrame>
      <p:pic>
        <p:nvPicPr>
          <p:cNvPr id="3" name="Audio 2">
            <a:hlinkClick r:id="" action="ppaction://media"/>
            <a:extLst>
              <a:ext uri="{FF2B5EF4-FFF2-40B4-BE49-F238E27FC236}">
                <a16:creationId xmlns:a16="http://schemas.microsoft.com/office/drawing/2014/main" id="{47F3A75F-F8A9-4AC1-B72F-7CB463BF4CA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AFE7C691-B3C5-4D45-98B7-CE6B76ED1D3D}"/>
              </a:ext>
            </a:extLst>
          </p:cNvPr>
          <p:cNvSpPr>
            <a:spLocks noGrp="1"/>
          </p:cNvSpPr>
          <p:nvPr>
            <p:ph type="sldNum" sz="quarter" idx="12"/>
          </p:nvPr>
        </p:nvSpPr>
        <p:spPr/>
        <p:txBody>
          <a:bodyPr/>
          <a:lstStyle/>
          <a:p>
            <a:fld id="{D13EB839-FAA5-4DB8-84EC-16DFBA217394}" type="slidenum">
              <a:rPr lang="fr-FR" smtClean="0"/>
              <a:t>10</a:t>
            </a:fld>
            <a:endParaRPr lang="fr-FR"/>
          </a:p>
        </p:txBody>
      </p:sp>
    </p:spTree>
    <p:extLst>
      <p:ext uri="{BB962C8B-B14F-4D97-AF65-F5344CB8AC3E}">
        <p14:creationId xmlns:p14="http://schemas.microsoft.com/office/powerpoint/2010/main" val="2419383668"/>
      </p:ext>
    </p:extLst>
  </p:cSld>
  <p:clrMapOvr>
    <a:masterClrMapping/>
  </p:clrMapOvr>
  <mc:AlternateContent xmlns:mc="http://schemas.openxmlformats.org/markup-compatibility/2006" xmlns:p14="http://schemas.microsoft.com/office/powerpoint/2010/main">
    <mc:Choice Requires="p14">
      <p:transition spd="med" p14:dur="700" advTm="1751">
        <p:fade/>
      </p:transition>
    </mc:Choice>
    <mc:Fallback xmlns="">
      <p:transition spd="med" advTm="1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E96ADF-E59B-4209-A1AF-DB11B6E24323}"/>
              </a:ext>
            </a:extLst>
          </p:cNvPr>
          <p:cNvSpPr>
            <a:spLocks noGrp="1"/>
          </p:cNvSpPr>
          <p:nvPr>
            <p:ph type="title"/>
          </p:nvPr>
        </p:nvSpPr>
        <p:spPr/>
        <p:txBody>
          <a:bodyPr/>
          <a:lstStyle/>
          <a:p>
            <a:r>
              <a:rPr lang="fr-FR"/>
              <a:t>Critère de choix des paramètres</a:t>
            </a:r>
          </a:p>
        </p:txBody>
      </p:sp>
      <p:sp>
        <p:nvSpPr>
          <p:cNvPr id="3" name="Espace réservé du contenu 2">
            <a:extLst>
              <a:ext uri="{FF2B5EF4-FFF2-40B4-BE49-F238E27FC236}">
                <a16:creationId xmlns:a16="http://schemas.microsoft.com/office/drawing/2014/main" id="{CB4F1230-A8CC-4F19-BD6D-E947041FA33D}"/>
              </a:ext>
            </a:extLst>
          </p:cNvPr>
          <p:cNvSpPr>
            <a:spLocks noGrp="1"/>
          </p:cNvSpPr>
          <p:nvPr>
            <p:ph idx="1"/>
          </p:nvPr>
        </p:nvSpPr>
        <p:spPr/>
        <p:txBody>
          <a:bodyPr/>
          <a:lstStyle/>
          <a:p>
            <a:pPr>
              <a:lnSpc>
                <a:spcPct val="200000"/>
              </a:lnSpc>
            </a:pPr>
            <a:r>
              <a:rPr lang="fr-FR" dirty="0"/>
              <a:t>Taux de bénéfice</a:t>
            </a:r>
          </a:p>
          <a:p>
            <a:pPr>
              <a:lnSpc>
                <a:spcPct val="200000"/>
              </a:lnSpc>
            </a:pPr>
            <a:r>
              <a:rPr lang="fr-FR" dirty="0"/>
              <a:t>Taux de réussite de transaction </a:t>
            </a:r>
          </a:p>
          <a:p>
            <a:pPr>
              <a:lnSpc>
                <a:spcPct val="200000"/>
              </a:lnSpc>
            </a:pPr>
            <a:r>
              <a:rPr lang="fr-FR" dirty="0"/>
              <a:t>Nombre total de transaction</a:t>
            </a:r>
          </a:p>
          <a:p>
            <a:pPr>
              <a:lnSpc>
                <a:spcPct val="200000"/>
              </a:lnSpc>
            </a:pPr>
            <a:r>
              <a:rPr lang="fr-FR" dirty="0"/>
              <a:t>Robustesse</a:t>
            </a:r>
          </a:p>
        </p:txBody>
      </p:sp>
      <p:pic>
        <p:nvPicPr>
          <p:cNvPr id="4" name="Audio 3">
            <a:hlinkClick r:id="" action="ppaction://media"/>
            <a:extLst>
              <a:ext uri="{FF2B5EF4-FFF2-40B4-BE49-F238E27FC236}">
                <a16:creationId xmlns:a16="http://schemas.microsoft.com/office/drawing/2014/main" id="{8BECE8C7-73A9-49FC-9CF4-57C33AF7D43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51CE31C2-9ABB-400E-BABE-2469D2DB064B}"/>
              </a:ext>
            </a:extLst>
          </p:cNvPr>
          <p:cNvSpPr>
            <a:spLocks noGrp="1"/>
          </p:cNvSpPr>
          <p:nvPr>
            <p:ph type="sldNum" sz="quarter" idx="12"/>
          </p:nvPr>
        </p:nvSpPr>
        <p:spPr/>
        <p:txBody>
          <a:bodyPr/>
          <a:lstStyle/>
          <a:p>
            <a:fld id="{D13EB839-FAA5-4DB8-84EC-16DFBA217394}" type="slidenum">
              <a:rPr lang="fr-FR" smtClean="0"/>
              <a:t>11</a:t>
            </a:fld>
            <a:endParaRPr lang="fr-FR"/>
          </a:p>
        </p:txBody>
      </p:sp>
    </p:spTree>
    <p:extLst>
      <p:ext uri="{BB962C8B-B14F-4D97-AF65-F5344CB8AC3E}">
        <p14:creationId xmlns:p14="http://schemas.microsoft.com/office/powerpoint/2010/main" val="2802520995"/>
      </p:ext>
    </p:extLst>
  </p:cSld>
  <p:clrMapOvr>
    <a:masterClrMapping/>
  </p:clrMapOvr>
  <mc:AlternateContent xmlns:mc="http://schemas.openxmlformats.org/markup-compatibility/2006" xmlns:p14="http://schemas.microsoft.com/office/powerpoint/2010/main">
    <mc:Choice Requires="p14">
      <p:transition spd="med" p14:dur="700" advTm="1751">
        <p:fade/>
      </p:transition>
    </mc:Choice>
    <mc:Fallback xmlns="">
      <p:transition spd="med" advTm="1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B3D1C-D854-454B-82C0-4FD16CD1A175}"/>
              </a:ext>
            </a:extLst>
          </p:cNvPr>
          <p:cNvSpPr>
            <a:spLocks noGrp="1"/>
          </p:cNvSpPr>
          <p:nvPr>
            <p:ph type="title"/>
          </p:nvPr>
        </p:nvSpPr>
        <p:spPr/>
        <p:txBody>
          <a:bodyPr/>
          <a:lstStyle/>
          <a:p>
            <a:r>
              <a:rPr lang="fr-FR"/>
              <a:t>Méthodologies</a:t>
            </a:r>
          </a:p>
        </p:txBody>
      </p:sp>
      <p:sp>
        <p:nvSpPr>
          <p:cNvPr id="3" name="Espace réservé du contenu 2">
            <a:extLst>
              <a:ext uri="{FF2B5EF4-FFF2-40B4-BE49-F238E27FC236}">
                <a16:creationId xmlns:a16="http://schemas.microsoft.com/office/drawing/2014/main" id="{695DF8DA-5A58-4FB9-A482-1C38A5E6D82D}"/>
              </a:ext>
            </a:extLst>
          </p:cNvPr>
          <p:cNvSpPr>
            <a:spLocks noGrp="1"/>
          </p:cNvSpPr>
          <p:nvPr>
            <p:ph idx="1"/>
          </p:nvPr>
        </p:nvSpPr>
        <p:spPr/>
        <p:txBody>
          <a:bodyPr/>
          <a:lstStyle/>
          <a:p>
            <a:pPr>
              <a:lnSpc>
                <a:spcPct val="150000"/>
              </a:lnSpc>
            </a:pPr>
            <a:r>
              <a:rPr lang="fr-FR" dirty="0"/>
              <a:t>Statistique descriptive</a:t>
            </a:r>
          </a:p>
          <a:p>
            <a:pPr>
              <a:lnSpc>
                <a:spcPct val="150000"/>
              </a:lnSpc>
            </a:pPr>
            <a:r>
              <a:rPr lang="fr-FR" dirty="0"/>
              <a:t>Appliquer les stratégies avec les paramètres standard</a:t>
            </a:r>
          </a:p>
          <a:p>
            <a:pPr>
              <a:lnSpc>
                <a:spcPct val="150000"/>
              </a:lnSpc>
            </a:pPr>
            <a:r>
              <a:rPr lang="fr-FR" dirty="0"/>
              <a:t>Détermination des paramètres optimaux</a:t>
            </a:r>
          </a:p>
          <a:p>
            <a:pPr>
              <a:lnSpc>
                <a:spcPct val="150000"/>
              </a:lnSpc>
            </a:pPr>
            <a:r>
              <a:rPr lang="fr-FR" dirty="0"/>
              <a:t>Appliquer les stratégies avec les paramètres ajustés</a:t>
            </a:r>
          </a:p>
          <a:p>
            <a:pPr>
              <a:lnSpc>
                <a:spcPct val="150000"/>
              </a:lnSpc>
            </a:pPr>
            <a:r>
              <a:rPr lang="fr-FR" dirty="0"/>
              <a:t>Comparaison des résultats</a:t>
            </a:r>
          </a:p>
          <a:p>
            <a:pPr marL="0" indent="0">
              <a:buNone/>
            </a:pPr>
            <a:endParaRPr lang="fr-FR" dirty="0"/>
          </a:p>
        </p:txBody>
      </p:sp>
      <p:pic>
        <p:nvPicPr>
          <p:cNvPr id="4" name="Audio 3">
            <a:hlinkClick r:id="" action="ppaction://media"/>
            <a:extLst>
              <a:ext uri="{FF2B5EF4-FFF2-40B4-BE49-F238E27FC236}">
                <a16:creationId xmlns:a16="http://schemas.microsoft.com/office/drawing/2014/main" id="{98EC41D9-0256-4D34-B98D-A28482A9E1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CA87DA4E-B5F3-44AA-882F-91AD24605F43}"/>
              </a:ext>
            </a:extLst>
          </p:cNvPr>
          <p:cNvSpPr>
            <a:spLocks noGrp="1"/>
          </p:cNvSpPr>
          <p:nvPr>
            <p:ph type="sldNum" sz="quarter" idx="12"/>
          </p:nvPr>
        </p:nvSpPr>
        <p:spPr/>
        <p:txBody>
          <a:bodyPr/>
          <a:lstStyle/>
          <a:p>
            <a:fld id="{D13EB839-FAA5-4DB8-84EC-16DFBA217394}" type="slidenum">
              <a:rPr lang="fr-FR" smtClean="0"/>
              <a:t>12</a:t>
            </a:fld>
            <a:endParaRPr lang="fr-FR"/>
          </a:p>
        </p:txBody>
      </p:sp>
    </p:spTree>
    <p:extLst>
      <p:ext uri="{BB962C8B-B14F-4D97-AF65-F5344CB8AC3E}">
        <p14:creationId xmlns:p14="http://schemas.microsoft.com/office/powerpoint/2010/main" val="697063080"/>
      </p:ext>
    </p:extLst>
  </p:cSld>
  <p:clrMapOvr>
    <a:masterClrMapping/>
  </p:clrMapOvr>
  <mc:AlternateContent xmlns:mc="http://schemas.openxmlformats.org/markup-compatibility/2006" xmlns:p14="http://schemas.microsoft.com/office/powerpoint/2010/main">
    <mc:Choice Requires="p14">
      <p:transition spd="med" p14:dur="700" advTm="1426">
        <p:fade/>
      </p:transition>
    </mc:Choice>
    <mc:Fallback xmlns="">
      <p:transition spd="med" advTm="14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BA58340B-56F2-41F9-B479-3C1B5B22D48E}"/>
              </a:ext>
            </a:extLst>
          </p:cNvPr>
          <p:cNvSpPr>
            <a:spLocks noGrp="1"/>
          </p:cNvSpPr>
          <p:nvPr>
            <p:ph type="title"/>
          </p:nvPr>
        </p:nvSpPr>
        <p:spPr>
          <a:xfrm>
            <a:off x="838200" y="365125"/>
            <a:ext cx="10515600" cy="1325563"/>
          </a:xfrm>
        </p:spPr>
        <p:txBody>
          <a:bodyPr/>
          <a:lstStyle/>
          <a:p>
            <a:r>
              <a:rPr lang="fr-FR" dirty="0"/>
              <a:t>Analyse descriptive (BRVM-Agri)</a:t>
            </a:r>
          </a:p>
        </p:txBody>
      </p:sp>
      <p:sp>
        <p:nvSpPr>
          <p:cNvPr id="3" name="Espace réservé du contenu 2">
            <a:extLst>
              <a:ext uri="{FF2B5EF4-FFF2-40B4-BE49-F238E27FC236}">
                <a16:creationId xmlns:a16="http://schemas.microsoft.com/office/drawing/2014/main" id="{FA8ACCD4-AA25-4678-81AB-0E968AC0B627}"/>
              </a:ext>
            </a:extLst>
          </p:cNvPr>
          <p:cNvSpPr>
            <a:spLocks noGrp="1"/>
          </p:cNvSpPr>
          <p:nvPr>
            <p:ph idx="1"/>
          </p:nvPr>
        </p:nvSpPr>
        <p:spPr/>
        <p:txBody>
          <a:bodyPr/>
          <a:lstStyle/>
          <a:p>
            <a:endParaRPr lang="fr-FR"/>
          </a:p>
        </p:txBody>
      </p:sp>
      <p:pic>
        <p:nvPicPr>
          <p:cNvPr id="6" name="Vidéo 4">
            <a:hlinkClick r:id="" action="ppaction://media"/>
            <a:extLst>
              <a:ext uri="{FF2B5EF4-FFF2-40B4-BE49-F238E27FC236}">
                <a16:creationId xmlns:a16="http://schemas.microsoft.com/office/drawing/2014/main" id="{3CC3BBCF-212E-4262-838C-5E7CBC95B1E0}"/>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15900" y="1527402"/>
            <a:ext cx="11430000" cy="5715000"/>
          </a:xfrm>
          <a:prstGeom prst="rect">
            <a:avLst/>
          </a:prstGeom>
        </p:spPr>
      </p:pic>
      <p:sp>
        <p:nvSpPr>
          <p:cNvPr id="10" name="Titre 1">
            <a:extLst>
              <a:ext uri="{FF2B5EF4-FFF2-40B4-BE49-F238E27FC236}">
                <a16:creationId xmlns:a16="http://schemas.microsoft.com/office/drawing/2014/main" id="{817CE174-0CC3-4FB4-AD40-3CC171DF4C99}"/>
              </a:ext>
            </a:extLst>
          </p:cNvPr>
          <p:cNvSpPr txBox="1">
            <a:spLocks/>
          </p:cNvSpPr>
          <p:nvPr/>
        </p:nvSpPr>
        <p:spPr>
          <a:xfrm>
            <a:off x="2530929" y="1709737"/>
            <a:ext cx="7130142" cy="59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t>Prix de clôture et ligne de support et de résistance</a:t>
            </a:r>
          </a:p>
        </p:txBody>
      </p:sp>
      <p:pic>
        <p:nvPicPr>
          <p:cNvPr id="2" name="Audio 1">
            <a:hlinkClick r:id="" action="ppaction://media"/>
            <a:extLst>
              <a:ext uri="{FF2B5EF4-FFF2-40B4-BE49-F238E27FC236}">
                <a16:creationId xmlns:a16="http://schemas.microsoft.com/office/drawing/2014/main" id="{BFC73944-A7E7-40C9-9206-03F7CE24F255}"/>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569700" y="6235700"/>
            <a:ext cx="406400" cy="406400"/>
          </a:xfrm>
          <a:prstGeom prst="rect">
            <a:avLst/>
          </a:prstGeom>
        </p:spPr>
      </p:pic>
      <p:sp>
        <p:nvSpPr>
          <p:cNvPr id="4" name="Espace réservé du numéro de diapositive 3">
            <a:extLst>
              <a:ext uri="{FF2B5EF4-FFF2-40B4-BE49-F238E27FC236}">
                <a16:creationId xmlns:a16="http://schemas.microsoft.com/office/drawing/2014/main" id="{68C24729-46CF-476F-A9C9-31BBC833B0D6}"/>
              </a:ext>
            </a:extLst>
          </p:cNvPr>
          <p:cNvSpPr>
            <a:spLocks noGrp="1"/>
          </p:cNvSpPr>
          <p:nvPr>
            <p:ph type="sldNum" sz="quarter" idx="12"/>
          </p:nvPr>
        </p:nvSpPr>
        <p:spPr/>
        <p:txBody>
          <a:bodyPr/>
          <a:lstStyle/>
          <a:p>
            <a:fld id="{D13EB839-FAA5-4DB8-84EC-16DFBA217394}" type="slidenum">
              <a:rPr lang="fr-FR" smtClean="0"/>
              <a:t>13</a:t>
            </a:fld>
            <a:endParaRPr lang="fr-FR"/>
          </a:p>
        </p:txBody>
      </p:sp>
    </p:spTree>
    <p:extLst>
      <p:ext uri="{BB962C8B-B14F-4D97-AF65-F5344CB8AC3E}">
        <p14:creationId xmlns:p14="http://schemas.microsoft.com/office/powerpoint/2010/main" val="2764235757"/>
      </p:ext>
    </p:extLst>
  </p:cSld>
  <p:clrMapOvr>
    <a:masterClrMapping/>
  </p:clrMapOvr>
  <mc:AlternateContent xmlns:mc="http://schemas.openxmlformats.org/markup-compatibility/2006" xmlns:p14="http://schemas.microsoft.com/office/powerpoint/2010/main">
    <mc:Choice Requires="p14">
      <p:transition spd="med" p14:dur="700" advTm="8190">
        <p:fade/>
      </p:transition>
    </mc:Choice>
    <mc:Fallback xmlns="">
      <p:transition spd="med" advTm="819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 presetClass="mediacall" presetSubtype="0" fill="hold" nodeType="withEffect">
                                  <p:stCondLst>
                                    <p:cond delay="0"/>
                                  </p:stCondLst>
                                  <p:childTnLst>
                                    <p:cmd type="call" cmd="playFrom(0.0)">
                                      <p:cBhvr>
                                        <p:cTn id="8" dur="72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9" repeatCount="indefinite" fill="hold" display="0">
                  <p:stCondLst>
                    <p:cond delay="indefinite"/>
                  </p:stCondLst>
                </p:cTn>
                <p:tgtEl>
                  <p:spTgt spid="6"/>
                </p:tgtEl>
              </p:cMediaNode>
            </p:video>
            <p:seq concurrent="1" nextAc="seek">
              <p:cTn id="10" restart="whenNotActive" fill="hold" evtFilter="cancelBubble" nodeType="interactiveSeq">
                <p:stCondLst>
                  <p:cond evt="onClick" delay="0">
                    <p:tgtEl>
                      <p:spTgt spid="6"/>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6"/>
                                        </p:tgtEl>
                                      </p:cBhvr>
                                    </p:cmd>
                                  </p:childTnLst>
                                </p:cTn>
                              </p:par>
                            </p:childTnLst>
                          </p:cTn>
                        </p:par>
                      </p:childTnLst>
                    </p:cTn>
                  </p:par>
                </p:childTnLst>
              </p:cTn>
              <p:nextCondLst>
                <p:cond evt="onClick" delay="0">
                  <p:tgtEl>
                    <p:spTgt spid="6"/>
                  </p:tgtEl>
                </p:cond>
              </p:nextCondLst>
            </p:seq>
            <p:audio isNarration="1">
              <p:cMediaNode vol="0" showWhenStopped="0">
                <p:cTn id="15" fill="hold" display="0">
                  <p:stCondLst>
                    <p:cond delay="indefinite"/>
                  </p:stCondLst>
                  <p:endCondLst>
                    <p:cond evt="onStopAudio" delay="0">
                      <p:tgtEl>
                        <p:sldTgt/>
                      </p:tgtEl>
                    </p:cond>
                  </p:endCondLst>
                </p:cTn>
                <p:tgtEl>
                  <p:spTgt spid="2"/>
                </p:tgtEl>
              </p:cMediaNode>
            </p:audio>
          </p:childTnLst>
        </p:cTn>
      </p:par>
    </p:tnLst>
  </p:timing>
  <p:extLst>
    <p:ext uri="{E180D4A7-C9FB-4DFB-919C-405C955672EB}">
      <p14:showEvtLst xmlns:p14="http://schemas.microsoft.com/office/powerpoint/2010/main">
        <p14:playEvt time="600" objId="6"/>
        <p14:playEvt time="7518" objId="6"/>
        <p14:stopEvt time="8190" objId="6"/>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B4461-5009-4177-9492-D1FE9F0CF3B8}"/>
              </a:ext>
            </a:extLst>
          </p:cNvPr>
          <p:cNvSpPr>
            <a:spLocks noGrp="1"/>
          </p:cNvSpPr>
          <p:nvPr>
            <p:ph type="title"/>
          </p:nvPr>
        </p:nvSpPr>
        <p:spPr/>
        <p:txBody>
          <a:bodyPr/>
          <a:lstStyle/>
          <a:p>
            <a:r>
              <a:rPr lang="fr-FR"/>
              <a:t>Analyse descriptive (BRVM-Agri)</a:t>
            </a:r>
          </a:p>
        </p:txBody>
      </p:sp>
      <p:graphicFrame>
        <p:nvGraphicFramePr>
          <p:cNvPr id="4" name="Tableau 4">
            <a:extLst>
              <a:ext uri="{FF2B5EF4-FFF2-40B4-BE49-F238E27FC236}">
                <a16:creationId xmlns:a16="http://schemas.microsoft.com/office/drawing/2014/main" id="{85AA3706-8CFE-47BC-B548-2B02BF5A79D3}"/>
              </a:ext>
            </a:extLst>
          </p:cNvPr>
          <p:cNvGraphicFramePr>
            <a:graphicFrameLocks noGrp="1"/>
          </p:cNvGraphicFramePr>
          <p:nvPr>
            <p:ph idx="1"/>
            <p:extLst>
              <p:ext uri="{D42A27DB-BD31-4B8C-83A1-F6EECF244321}">
                <p14:modId xmlns:p14="http://schemas.microsoft.com/office/powerpoint/2010/main" val="4204705373"/>
              </p:ext>
            </p:extLst>
          </p:nvPr>
        </p:nvGraphicFramePr>
        <p:xfrm>
          <a:off x="1997476" y="1757060"/>
          <a:ext cx="7918882" cy="4735815"/>
        </p:xfrm>
        <a:graphic>
          <a:graphicData uri="http://schemas.openxmlformats.org/drawingml/2006/table">
            <a:tbl>
              <a:tblPr firstRow="1" bandRow="1">
                <a:tableStyleId>{5C22544A-7EE6-4342-B048-85BDC9FD1C3A}</a:tableStyleId>
              </a:tblPr>
              <a:tblGrid>
                <a:gridCol w="3959441">
                  <a:extLst>
                    <a:ext uri="{9D8B030D-6E8A-4147-A177-3AD203B41FA5}">
                      <a16:colId xmlns:a16="http://schemas.microsoft.com/office/drawing/2014/main" val="2392274225"/>
                    </a:ext>
                  </a:extLst>
                </a:gridCol>
                <a:gridCol w="3959441">
                  <a:extLst>
                    <a:ext uri="{9D8B030D-6E8A-4147-A177-3AD203B41FA5}">
                      <a16:colId xmlns:a16="http://schemas.microsoft.com/office/drawing/2014/main" val="1631722861"/>
                    </a:ext>
                  </a:extLst>
                </a:gridCol>
              </a:tblGrid>
              <a:tr h="524713">
                <a:tc>
                  <a:txBody>
                    <a:bodyPr/>
                    <a:lstStyle/>
                    <a:p>
                      <a:pPr algn="ctr"/>
                      <a:endParaRPr lang="fr-FR" noProof="0"/>
                    </a:p>
                  </a:txBody>
                  <a:tcPr/>
                </a:tc>
                <a:tc>
                  <a:txBody>
                    <a:bodyPr/>
                    <a:lstStyle/>
                    <a:p>
                      <a:pPr algn="ctr"/>
                      <a:r>
                        <a:rPr lang="fr-FR" noProof="0"/>
                        <a:t>Prix de clôture</a:t>
                      </a:r>
                    </a:p>
                  </a:txBody>
                  <a:tcPr/>
                </a:tc>
                <a:extLst>
                  <a:ext uri="{0D108BD9-81ED-4DB2-BD59-A6C34878D82A}">
                    <a16:rowId xmlns:a16="http://schemas.microsoft.com/office/drawing/2014/main" val="2989966663"/>
                  </a:ext>
                </a:extLst>
              </a:tr>
              <a:tr h="601586">
                <a:tc>
                  <a:txBody>
                    <a:bodyPr/>
                    <a:lstStyle/>
                    <a:p>
                      <a:pPr algn="ctr"/>
                      <a:r>
                        <a:rPr lang="fr-FR" noProof="0"/>
                        <a:t>Moyenne </a:t>
                      </a:r>
                    </a:p>
                  </a:txBody>
                  <a:tcPr/>
                </a:tc>
                <a:tc>
                  <a:txBody>
                    <a:bodyPr/>
                    <a:lstStyle/>
                    <a:p>
                      <a:pPr algn="ctr"/>
                      <a:r>
                        <a:rPr lang="fr-FR" noProof="0"/>
                        <a:t>206,82</a:t>
                      </a:r>
                    </a:p>
                  </a:txBody>
                  <a:tcPr/>
                </a:tc>
                <a:extLst>
                  <a:ext uri="{0D108BD9-81ED-4DB2-BD59-A6C34878D82A}">
                    <a16:rowId xmlns:a16="http://schemas.microsoft.com/office/drawing/2014/main" val="1471314095"/>
                  </a:ext>
                </a:extLst>
              </a:tr>
              <a:tr h="601586">
                <a:tc>
                  <a:txBody>
                    <a:bodyPr/>
                    <a:lstStyle/>
                    <a:p>
                      <a:pPr algn="ctr"/>
                      <a:r>
                        <a:rPr lang="fr-FR" noProof="0"/>
                        <a:t>Ecart-type</a:t>
                      </a:r>
                    </a:p>
                  </a:txBody>
                  <a:tcPr/>
                </a:tc>
                <a:tc>
                  <a:txBody>
                    <a:bodyPr/>
                    <a:lstStyle/>
                    <a:p>
                      <a:pPr algn="ctr"/>
                      <a:r>
                        <a:rPr lang="fr-FR" noProof="0"/>
                        <a:t>95,12</a:t>
                      </a:r>
                    </a:p>
                  </a:txBody>
                  <a:tcPr/>
                </a:tc>
                <a:extLst>
                  <a:ext uri="{0D108BD9-81ED-4DB2-BD59-A6C34878D82A}">
                    <a16:rowId xmlns:a16="http://schemas.microsoft.com/office/drawing/2014/main" val="2084114286"/>
                  </a:ext>
                </a:extLst>
              </a:tr>
              <a:tr h="601586">
                <a:tc>
                  <a:txBody>
                    <a:bodyPr/>
                    <a:lstStyle/>
                    <a:p>
                      <a:pPr algn="ctr"/>
                      <a:r>
                        <a:rPr lang="fr-FR" noProof="0"/>
                        <a:t>Minimum </a:t>
                      </a:r>
                    </a:p>
                  </a:txBody>
                  <a:tcPr/>
                </a:tc>
                <a:tc>
                  <a:txBody>
                    <a:bodyPr/>
                    <a:lstStyle/>
                    <a:p>
                      <a:pPr algn="ctr"/>
                      <a:r>
                        <a:rPr lang="fr-FR" noProof="0"/>
                        <a:t>55,40</a:t>
                      </a:r>
                    </a:p>
                  </a:txBody>
                  <a:tcPr/>
                </a:tc>
                <a:extLst>
                  <a:ext uri="{0D108BD9-81ED-4DB2-BD59-A6C34878D82A}">
                    <a16:rowId xmlns:a16="http://schemas.microsoft.com/office/drawing/2014/main" val="422495106"/>
                  </a:ext>
                </a:extLst>
              </a:tr>
              <a:tr h="601586">
                <a:tc>
                  <a:txBody>
                    <a:bodyPr/>
                    <a:lstStyle/>
                    <a:p>
                      <a:pPr algn="ctr"/>
                      <a:r>
                        <a:rPr lang="fr-FR" noProof="0"/>
                        <a:t>1er Quartile</a:t>
                      </a:r>
                    </a:p>
                  </a:txBody>
                  <a:tcPr/>
                </a:tc>
                <a:tc>
                  <a:txBody>
                    <a:bodyPr/>
                    <a:lstStyle/>
                    <a:p>
                      <a:pPr algn="ctr"/>
                      <a:r>
                        <a:rPr lang="fr-FR" noProof="0"/>
                        <a:t>109,59</a:t>
                      </a:r>
                    </a:p>
                  </a:txBody>
                  <a:tcPr/>
                </a:tc>
                <a:extLst>
                  <a:ext uri="{0D108BD9-81ED-4DB2-BD59-A6C34878D82A}">
                    <a16:rowId xmlns:a16="http://schemas.microsoft.com/office/drawing/2014/main" val="1836202654"/>
                  </a:ext>
                </a:extLst>
              </a:tr>
              <a:tr h="601586">
                <a:tc>
                  <a:txBody>
                    <a:bodyPr/>
                    <a:lstStyle/>
                    <a:p>
                      <a:pPr algn="ctr"/>
                      <a:r>
                        <a:rPr lang="fr-FR" noProof="0"/>
                        <a:t>Médiane</a:t>
                      </a:r>
                    </a:p>
                  </a:txBody>
                  <a:tcPr/>
                </a:tc>
                <a:tc>
                  <a:txBody>
                    <a:bodyPr/>
                    <a:lstStyle/>
                    <a:p>
                      <a:pPr algn="ctr"/>
                      <a:r>
                        <a:rPr lang="fr-FR" noProof="0"/>
                        <a:t>241,60</a:t>
                      </a:r>
                    </a:p>
                  </a:txBody>
                  <a:tcPr/>
                </a:tc>
                <a:extLst>
                  <a:ext uri="{0D108BD9-81ED-4DB2-BD59-A6C34878D82A}">
                    <a16:rowId xmlns:a16="http://schemas.microsoft.com/office/drawing/2014/main" val="2881855193"/>
                  </a:ext>
                </a:extLst>
              </a:tr>
              <a:tr h="601586">
                <a:tc>
                  <a:txBody>
                    <a:bodyPr/>
                    <a:lstStyle/>
                    <a:p>
                      <a:pPr algn="ctr"/>
                      <a:r>
                        <a:rPr lang="fr-FR" noProof="0"/>
                        <a:t>3eme Quartile</a:t>
                      </a:r>
                    </a:p>
                  </a:txBody>
                  <a:tcPr/>
                </a:tc>
                <a:tc>
                  <a:txBody>
                    <a:bodyPr/>
                    <a:lstStyle/>
                    <a:p>
                      <a:pPr algn="ctr"/>
                      <a:r>
                        <a:rPr lang="fr-FR" noProof="0"/>
                        <a:t>287,00</a:t>
                      </a:r>
                    </a:p>
                  </a:txBody>
                  <a:tcPr/>
                </a:tc>
                <a:extLst>
                  <a:ext uri="{0D108BD9-81ED-4DB2-BD59-A6C34878D82A}">
                    <a16:rowId xmlns:a16="http://schemas.microsoft.com/office/drawing/2014/main" val="1003115512"/>
                  </a:ext>
                </a:extLst>
              </a:tr>
              <a:tr h="601586">
                <a:tc>
                  <a:txBody>
                    <a:bodyPr/>
                    <a:lstStyle/>
                    <a:p>
                      <a:pPr algn="ctr"/>
                      <a:r>
                        <a:rPr lang="fr-FR" noProof="0"/>
                        <a:t>Maximum</a:t>
                      </a:r>
                    </a:p>
                  </a:txBody>
                  <a:tcPr/>
                </a:tc>
                <a:tc>
                  <a:txBody>
                    <a:bodyPr/>
                    <a:lstStyle/>
                    <a:p>
                      <a:pPr algn="ctr"/>
                      <a:r>
                        <a:rPr lang="fr-FR" noProof="0" dirty="0"/>
                        <a:t>349,65</a:t>
                      </a:r>
                    </a:p>
                  </a:txBody>
                  <a:tcPr/>
                </a:tc>
                <a:extLst>
                  <a:ext uri="{0D108BD9-81ED-4DB2-BD59-A6C34878D82A}">
                    <a16:rowId xmlns:a16="http://schemas.microsoft.com/office/drawing/2014/main" val="2121842811"/>
                  </a:ext>
                </a:extLst>
              </a:tr>
            </a:tbl>
          </a:graphicData>
        </a:graphic>
      </p:graphicFrame>
      <p:pic>
        <p:nvPicPr>
          <p:cNvPr id="3" name="Audio 2">
            <a:hlinkClick r:id="" action="ppaction://media"/>
            <a:extLst>
              <a:ext uri="{FF2B5EF4-FFF2-40B4-BE49-F238E27FC236}">
                <a16:creationId xmlns:a16="http://schemas.microsoft.com/office/drawing/2014/main" id="{1A7BD094-C2B9-483F-B392-5097B3C5059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E345E9E0-365F-4DCC-85F0-1A884D95E242}"/>
              </a:ext>
            </a:extLst>
          </p:cNvPr>
          <p:cNvSpPr>
            <a:spLocks noGrp="1"/>
          </p:cNvSpPr>
          <p:nvPr>
            <p:ph type="sldNum" sz="quarter" idx="12"/>
          </p:nvPr>
        </p:nvSpPr>
        <p:spPr/>
        <p:txBody>
          <a:bodyPr/>
          <a:lstStyle/>
          <a:p>
            <a:fld id="{D13EB839-FAA5-4DB8-84EC-16DFBA217394}" type="slidenum">
              <a:rPr lang="fr-FR" smtClean="0"/>
              <a:t>14</a:t>
            </a:fld>
            <a:endParaRPr lang="fr-FR"/>
          </a:p>
        </p:txBody>
      </p:sp>
    </p:spTree>
    <p:extLst>
      <p:ext uri="{BB962C8B-B14F-4D97-AF65-F5344CB8AC3E}">
        <p14:creationId xmlns:p14="http://schemas.microsoft.com/office/powerpoint/2010/main" val="47653994"/>
      </p:ext>
    </p:extLst>
  </p:cSld>
  <p:clrMapOvr>
    <a:masterClrMapping/>
  </p:clrMapOvr>
  <mc:AlternateContent xmlns:mc="http://schemas.openxmlformats.org/markup-compatibility/2006" xmlns:p14="http://schemas.microsoft.com/office/powerpoint/2010/main">
    <mc:Choice Requires="p14">
      <p:transition spd="med" p14:dur="700" advTm="1751">
        <p:fade/>
      </p:transition>
    </mc:Choice>
    <mc:Fallback xmlns="">
      <p:transition spd="med" advTm="1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32F74A20-E6C1-439F-8D38-7C367BF98071}"/>
              </a:ext>
            </a:extLst>
          </p:cNvPr>
          <p:cNvSpPr>
            <a:spLocks noGrp="1"/>
          </p:cNvSpPr>
          <p:nvPr>
            <p:ph type="title"/>
          </p:nvPr>
        </p:nvSpPr>
        <p:spPr>
          <a:xfrm>
            <a:off x="920086" y="160409"/>
            <a:ext cx="10515600" cy="1325563"/>
          </a:xfrm>
        </p:spPr>
        <p:txBody>
          <a:bodyPr/>
          <a:lstStyle/>
          <a:p>
            <a:r>
              <a:rPr lang="fr-FR"/>
              <a:t>Analyse descriptive(BRVM-Services-Publics)</a:t>
            </a:r>
          </a:p>
        </p:txBody>
      </p:sp>
      <p:sp>
        <p:nvSpPr>
          <p:cNvPr id="3" name="Espace réservé du contenu 2">
            <a:extLst>
              <a:ext uri="{FF2B5EF4-FFF2-40B4-BE49-F238E27FC236}">
                <a16:creationId xmlns:a16="http://schemas.microsoft.com/office/drawing/2014/main" id="{D62E84E5-B151-418A-BCF7-54838E69C355}"/>
              </a:ext>
            </a:extLst>
          </p:cNvPr>
          <p:cNvSpPr>
            <a:spLocks noGrp="1"/>
          </p:cNvSpPr>
          <p:nvPr>
            <p:ph idx="1"/>
          </p:nvPr>
        </p:nvSpPr>
        <p:spPr/>
        <p:txBody>
          <a:bodyPr/>
          <a:lstStyle/>
          <a:p>
            <a:endParaRPr lang="fr-FR"/>
          </a:p>
        </p:txBody>
      </p:sp>
      <p:pic>
        <p:nvPicPr>
          <p:cNvPr id="6" name="Vidéo 4">
            <a:hlinkClick r:id="" action="ppaction://media"/>
            <a:extLst>
              <a:ext uri="{FF2B5EF4-FFF2-40B4-BE49-F238E27FC236}">
                <a16:creationId xmlns:a16="http://schemas.microsoft.com/office/drawing/2014/main" id="{39727C5C-19A5-44F6-A33B-7D24D9C5D02F}"/>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37478" y="1143794"/>
            <a:ext cx="11430000" cy="5715000"/>
          </a:xfrm>
          <a:prstGeom prst="rect">
            <a:avLst/>
          </a:prstGeom>
        </p:spPr>
      </p:pic>
      <p:sp>
        <p:nvSpPr>
          <p:cNvPr id="9" name="Titre 1">
            <a:extLst>
              <a:ext uri="{FF2B5EF4-FFF2-40B4-BE49-F238E27FC236}">
                <a16:creationId xmlns:a16="http://schemas.microsoft.com/office/drawing/2014/main" id="{795D9242-C75A-4DE7-9815-755D4EB663BC}"/>
              </a:ext>
            </a:extLst>
          </p:cNvPr>
          <p:cNvSpPr txBox="1">
            <a:spLocks/>
          </p:cNvSpPr>
          <p:nvPr/>
        </p:nvSpPr>
        <p:spPr>
          <a:xfrm>
            <a:off x="2378529" y="1358142"/>
            <a:ext cx="7130142" cy="59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a:t>Prix de cloture et ligne de support et de résistance</a:t>
            </a:r>
          </a:p>
        </p:txBody>
      </p:sp>
      <p:pic>
        <p:nvPicPr>
          <p:cNvPr id="2" name="Audio 1">
            <a:hlinkClick r:id="" action="ppaction://media"/>
            <a:extLst>
              <a:ext uri="{FF2B5EF4-FFF2-40B4-BE49-F238E27FC236}">
                <a16:creationId xmlns:a16="http://schemas.microsoft.com/office/drawing/2014/main" id="{C93EA784-4470-447A-92B4-FF50B2BFF869}"/>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569700" y="6235700"/>
            <a:ext cx="406400" cy="406400"/>
          </a:xfrm>
          <a:prstGeom prst="rect">
            <a:avLst/>
          </a:prstGeom>
        </p:spPr>
      </p:pic>
      <p:sp>
        <p:nvSpPr>
          <p:cNvPr id="4" name="Espace réservé du numéro de diapositive 3">
            <a:extLst>
              <a:ext uri="{FF2B5EF4-FFF2-40B4-BE49-F238E27FC236}">
                <a16:creationId xmlns:a16="http://schemas.microsoft.com/office/drawing/2014/main" id="{2563FA06-73D0-47F3-A147-275ECA667B35}"/>
              </a:ext>
            </a:extLst>
          </p:cNvPr>
          <p:cNvSpPr>
            <a:spLocks noGrp="1"/>
          </p:cNvSpPr>
          <p:nvPr>
            <p:ph type="sldNum" sz="quarter" idx="12"/>
          </p:nvPr>
        </p:nvSpPr>
        <p:spPr/>
        <p:txBody>
          <a:bodyPr/>
          <a:lstStyle/>
          <a:p>
            <a:fld id="{D13EB839-FAA5-4DB8-84EC-16DFBA217394}" type="slidenum">
              <a:rPr lang="fr-FR" smtClean="0"/>
              <a:t>15</a:t>
            </a:fld>
            <a:endParaRPr lang="fr-FR"/>
          </a:p>
        </p:txBody>
      </p:sp>
    </p:spTree>
    <p:extLst>
      <p:ext uri="{BB962C8B-B14F-4D97-AF65-F5344CB8AC3E}">
        <p14:creationId xmlns:p14="http://schemas.microsoft.com/office/powerpoint/2010/main" val="1377948928"/>
      </p:ext>
    </p:extLst>
  </p:cSld>
  <p:clrMapOvr>
    <a:masterClrMapping/>
  </p:clrMapOvr>
  <mc:AlternateContent xmlns:mc="http://schemas.openxmlformats.org/markup-compatibility/2006" xmlns:p14="http://schemas.microsoft.com/office/powerpoint/2010/main">
    <mc:Choice Requires="p14">
      <p:transition spd="med" p14:dur="700" advTm="195">
        <p:fade/>
      </p:transition>
    </mc:Choice>
    <mc:Fallback xmlns="">
      <p:transition spd="med" advTm="1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 presetClass="mediacall" presetSubtype="0" fill="hold" nodeType="withEffect">
                                  <p:stCondLst>
                                    <p:cond delay="0"/>
                                  </p:stCondLst>
                                  <p:childTnLst>
                                    <p:cmd type="call" cmd="playFrom(0.0)">
                                      <p:cBhvr>
                                        <p:cTn id="8" dur="73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9" repeatCount="indefinite" fill="hold" display="0">
                  <p:stCondLst>
                    <p:cond delay="indefinite"/>
                  </p:stCondLst>
                </p:cTn>
                <p:tgtEl>
                  <p:spTgt spid="6"/>
                </p:tgtEl>
              </p:cMediaNode>
            </p:video>
            <p:seq concurrent="1" nextAc="seek">
              <p:cTn id="10" restart="whenNotActive" fill="hold" evtFilter="cancelBubble" nodeType="interactiveSeq">
                <p:stCondLst>
                  <p:cond evt="onClick" delay="0">
                    <p:tgtEl>
                      <p:spTgt spid="6"/>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6"/>
                                        </p:tgtEl>
                                      </p:cBhvr>
                                    </p:cmd>
                                  </p:childTnLst>
                                </p:cTn>
                              </p:par>
                            </p:childTnLst>
                          </p:cTn>
                        </p:par>
                      </p:childTnLst>
                    </p:cTn>
                  </p:par>
                </p:childTnLst>
              </p:cTn>
              <p:nextCondLst>
                <p:cond evt="onClick" delay="0">
                  <p:tgtEl>
                    <p:spTgt spid="6"/>
                  </p:tgtEl>
                </p:cond>
              </p:nextCondLst>
            </p:seq>
            <p:audio isNarration="1">
              <p:cMediaNode vol="80000" showWhenStopped="0">
                <p:cTn id="15" fill="hold" display="0">
                  <p:stCondLst>
                    <p:cond delay="indefinite"/>
                  </p:stCondLst>
                  <p:endCondLst>
                    <p:cond evt="onStopAudio" delay="0">
                      <p:tgtEl>
                        <p:sldTgt/>
                      </p:tgtEl>
                    </p:cond>
                  </p:endCondLst>
                </p:cTn>
                <p:tgtEl>
                  <p:spTgt spid="2"/>
                </p:tgtEl>
              </p:cMediaNode>
            </p:audio>
          </p:childTnLst>
        </p:cTn>
      </p:par>
    </p:tnLst>
  </p:timing>
  <p:extLst>
    <p:ext uri="{E180D4A7-C9FB-4DFB-919C-405C955672EB}">
      <p14:showEvtLst xmlns:p14="http://schemas.microsoft.com/office/powerpoint/2010/main">
        <p14:playEvt time="27" objId="6"/>
        <p14:stopEvt time="157" objId="6"/>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EC5463-E908-454B-AB63-F10A0D39A8FA}"/>
              </a:ext>
            </a:extLst>
          </p:cNvPr>
          <p:cNvSpPr>
            <a:spLocks noGrp="1"/>
          </p:cNvSpPr>
          <p:nvPr>
            <p:ph type="title"/>
          </p:nvPr>
        </p:nvSpPr>
        <p:spPr/>
        <p:txBody>
          <a:bodyPr/>
          <a:lstStyle/>
          <a:p>
            <a:r>
              <a:rPr lang="fr-FR"/>
              <a:t>Analyse descriptive(BRVM-Services-Publics)</a:t>
            </a:r>
          </a:p>
        </p:txBody>
      </p:sp>
      <p:graphicFrame>
        <p:nvGraphicFramePr>
          <p:cNvPr id="4" name="Tableau 4">
            <a:extLst>
              <a:ext uri="{FF2B5EF4-FFF2-40B4-BE49-F238E27FC236}">
                <a16:creationId xmlns:a16="http://schemas.microsoft.com/office/drawing/2014/main" id="{0F84F107-B122-464F-B993-BEE205548702}"/>
              </a:ext>
            </a:extLst>
          </p:cNvPr>
          <p:cNvGraphicFramePr>
            <a:graphicFrameLocks noGrp="1"/>
          </p:cNvGraphicFramePr>
          <p:nvPr>
            <p:ph idx="1"/>
            <p:extLst>
              <p:ext uri="{D42A27DB-BD31-4B8C-83A1-F6EECF244321}">
                <p14:modId xmlns:p14="http://schemas.microsoft.com/office/powerpoint/2010/main" val="671294899"/>
              </p:ext>
            </p:extLst>
          </p:nvPr>
        </p:nvGraphicFramePr>
        <p:xfrm>
          <a:off x="2262696" y="1985423"/>
          <a:ext cx="7666608" cy="4069152"/>
        </p:xfrm>
        <a:graphic>
          <a:graphicData uri="http://schemas.openxmlformats.org/drawingml/2006/table">
            <a:tbl>
              <a:tblPr firstRow="1" bandRow="1">
                <a:tableStyleId>{5C22544A-7EE6-4342-B048-85BDC9FD1C3A}</a:tableStyleId>
              </a:tblPr>
              <a:tblGrid>
                <a:gridCol w="3833304">
                  <a:extLst>
                    <a:ext uri="{9D8B030D-6E8A-4147-A177-3AD203B41FA5}">
                      <a16:colId xmlns:a16="http://schemas.microsoft.com/office/drawing/2014/main" val="1615105612"/>
                    </a:ext>
                  </a:extLst>
                </a:gridCol>
                <a:gridCol w="3833304">
                  <a:extLst>
                    <a:ext uri="{9D8B030D-6E8A-4147-A177-3AD203B41FA5}">
                      <a16:colId xmlns:a16="http://schemas.microsoft.com/office/drawing/2014/main" val="2921976772"/>
                    </a:ext>
                  </a:extLst>
                </a:gridCol>
              </a:tblGrid>
              <a:tr h="508644">
                <a:tc>
                  <a:txBody>
                    <a:bodyPr/>
                    <a:lstStyle/>
                    <a:p>
                      <a:pPr algn="ctr"/>
                      <a:endParaRPr lang="fr-FR" noProof="0"/>
                    </a:p>
                  </a:txBody>
                  <a:tcPr/>
                </a:tc>
                <a:tc>
                  <a:txBody>
                    <a:bodyPr/>
                    <a:lstStyle/>
                    <a:p>
                      <a:pPr algn="ctr"/>
                      <a:r>
                        <a:rPr lang="fr-FR" noProof="0"/>
                        <a:t>Prix de clôture</a:t>
                      </a:r>
                    </a:p>
                  </a:txBody>
                  <a:tcPr/>
                </a:tc>
                <a:extLst>
                  <a:ext uri="{0D108BD9-81ED-4DB2-BD59-A6C34878D82A}">
                    <a16:rowId xmlns:a16="http://schemas.microsoft.com/office/drawing/2014/main" val="2139047376"/>
                  </a:ext>
                </a:extLst>
              </a:tr>
              <a:tr h="508644">
                <a:tc>
                  <a:txBody>
                    <a:bodyPr/>
                    <a:lstStyle/>
                    <a:p>
                      <a:pPr algn="ctr"/>
                      <a:r>
                        <a:rPr lang="fr-FR" noProof="0"/>
                        <a:t>Moyenne </a:t>
                      </a:r>
                    </a:p>
                  </a:txBody>
                  <a:tcPr/>
                </a:tc>
                <a:tc>
                  <a:txBody>
                    <a:bodyPr/>
                    <a:lstStyle/>
                    <a:p>
                      <a:pPr algn="ctr"/>
                      <a:r>
                        <a:rPr lang="fr-FR" noProof="0"/>
                        <a:t>439,54</a:t>
                      </a:r>
                    </a:p>
                  </a:txBody>
                  <a:tcPr/>
                </a:tc>
                <a:extLst>
                  <a:ext uri="{0D108BD9-81ED-4DB2-BD59-A6C34878D82A}">
                    <a16:rowId xmlns:a16="http://schemas.microsoft.com/office/drawing/2014/main" val="1659017269"/>
                  </a:ext>
                </a:extLst>
              </a:tr>
              <a:tr h="508644">
                <a:tc>
                  <a:txBody>
                    <a:bodyPr/>
                    <a:lstStyle/>
                    <a:p>
                      <a:pPr algn="ctr"/>
                      <a:r>
                        <a:rPr lang="fr-FR" noProof="0"/>
                        <a:t>Ecart-type</a:t>
                      </a:r>
                    </a:p>
                  </a:txBody>
                  <a:tcPr/>
                </a:tc>
                <a:tc>
                  <a:txBody>
                    <a:bodyPr/>
                    <a:lstStyle/>
                    <a:p>
                      <a:pPr algn="ctr"/>
                      <a:r>
                        <a:rPr lang="fr-FR" noProof="0"/>
                        <a:t>47,60</a:t>
                      </a:r>
                    </a:p>
                  </a:txBody>
                  <a:tcPr/>
                </a:tc>
                <a:extLst>
                  <a:ext uri="{0D108BD9-81ED-4DB2-BD59-A6C34878D82A}">
                    <a16:rowId xmlns:a16="http://schemas.microsoft.com/office/drawing/2014/main" val="856150295"/>
                  </a:ext>
                </a:extLst>
              </a:tr>
              <a:tr h="508644">
                <a:tc>
                  <a:txBody>
                    <a:bodyPr/>
                    <a:lstStyle/>
                    <a:p>
                      <a:pPr algn="ctr"/>
                      <a:r>
                        <a:rPr lang="fr-FR" noProof="0"/>
                        <a:t>Minimum </a:t>
                      </a:r>
                    </a:p>
                  </a:txBody>
                  <a:tcPr/>
                </a:tc>
                <a:tc>
                  <a:txBody>
                    <a:bodyPr/>
                    <a:lstStyle/>
                    <a:p>
                      <a:pPr algn="ctr"/>
                      <a:r>
                        <a:rPr lang="fr-FR" noProof="0"/>
                        <a:t>328,64</a:t>
                      </a:r>
                    </a:p>
                  </a:txBody>
                  <a:tcPr/>
                </a:tc>
                <a:extLst>
                  <a:ext uri="{0D108BD9-81ED-4DB2-BD59-A6C34878D82A}">
                    <a16:rowId xmlns:a16="http://schemas.microsoft.com/office/drawing/2014/main" val="2172269360"/>
                  </a:ext>
                </a:extLst>
              </a:tr>
              <a:tr h="508644">
                <a:tc>
                  <a:txBody>
                    <a:bodyPr/>
                    <a:lstStyle/>
                    <a:p>
                      <a:pPr algn="ctr"/>
                      <a:r>
                        <a:rPr lang="fr-FR" noProof="0"/>
                        <a:t>1er Quartile</a:t>
                      </a:r>
                    </a:p>
                  </a:txBody>
                  <a:tcPr/>
                </a:tc>
                <a:tc>
                  <a:txBody>
                    <a:bodyPr/>
                    <a:lstStyle/>
                    <a:p>
                      <a:pPr algn="ctr"/>
                      <a:r>
                        <a:rPr lang="fr-FR" noProof="0"/>
                        <a:t>397,53</a:t>
                      </a:r>
                    </a:p>
                  </a:txBody>
                  <a:tcPr/>
                </a:tc>
                <a:extLst>
                  <a:ext uri="{0D108BD9-81ED-4DB2-BD59-A6C34878D82A}">
                    <a16:rowId xmlns:a16="http://schemas.microsoft.com/office/drawing/2014/main" val="448131657"/>
                  </a:ext>
                </a:extLst>
              </a:tr>
              <a:tr h="508644">
                <a:tc>
                  <a:txBody>
                    <a:bodyPr/>
                    <a:lstStyle/>
                    <a:p>
                      <a:pPr algn="ctr"/>
                      <a:r>
                        <a:rPr lang="fr-FR" noProof="0"/>
                        <a:t>Médiane</a:t>
                      </a:r>
                    </a:p>
                  </a:txBody>
                  <a:tcPr/>
                </a:tc>
                <a:tc>
                  <a:txBody>
                    <a:bodyPr/>
                    <a:lstStyle/>
                    <a:p>
                      <a:pPr algn="ctr"/>
                      <a:r>
                        <a:rPr lang="fr-FR" noProof="0"/>
                        <a:t>449,33</a:t>
                      </a:r>
                    </a:p>
                  </a:txBody>
                  <a:tcPr/>
                </a:tc>
                <a:extLst>
                  <a:ext uri="{0D108BD9-81ED-4DB2-BD59-A6C34878D82A}">
                    <a16:rowId xmlns:a16="http://schemas.microsoft.com/office/drawing/2014/main" val="435777248"/>
                  </a:ext>
                </a:extLst>
              </a:tr>
              <a:tr h="508644">
                <a:tc>
                  <a:txBody>
                    <a:bodyPr/>
                    <a:lstStyle/>
                    <a:p>
                      <a:pPr algn="ctr"/>
                      <a:r>
                        <a:rPr lang="fr-FR" noProof="0"/>
                        <a:t>3eme Quartile</a:t>
                      </a:r>
                    </a:p>
                  </a:txBody>
                  <a:tcPr/>
                </a:tc>
                <a:tc>
                  <a:txBody>
                    <a:bodyPr/>
                    <a:lstStyle/>
                    <a:p>
                      <a:pPr algn="ctr"/>
                      <a:r>
                        <a:rPr lang="fr-FR" noProof="0"/>
                        <a:t>475,15</a:t>
                      </a:r>
                    </a:p>
                  </a:txBody>
                  <a:tcPr/>
                </a:tc>
                <a:extLst>
                  <a:ext uri="{0D108BD9-81ED-4DB2-BD59-A6C34878D82A}">
                    <a16:rowId xmlns:a16="http://schemas.microsoft.com/office/drawing/2014/main" val="1124502687"/>
                  </a:ext>
                </a:extLst>
              </a:tr>
              <a:tr h="508644">
                <a:tc>
                  <a:txBody>
                    <a:bodyPr/>
                    <a:lstStyle/>
                    <a:p>
                      <a:pPr algn="ctr"/>
                      <a:r>
                        <a:rPr lang="fr-FR" noProof="0"/>
                        <a:t>Maximum</a:t>
                      </a:r>
                    </a:p>
                  </a:txBody>
                  <a:tcPr/>
                </a:tc>
                <a:tc>
                  <a:txBody>
                    <a:bodyPr/>
                    <a:lstStyle/>
                    <a:p>
                      <a:pPr algn="ctr"/>
                      <a:r>
                        <a:rPr lang="fr-FR" noProof="0" dirty="0"/>
                        <a:t>528,59</a:t>
                      </a:r>
                    </a:p>
                  </a:txBody>
                  <a:tcPr/>
                </a:tc>
                <a:extLst>
                  <a:ext uri="{0D108BD9-81ED-4DB2-BD59-A6C34878D82A}">
                    <a16:rowId xmlns:a16="http://schemas.microsoft.com/office/drawing/2014/main" val="2520795571"/>
                  </a:ext>
                </a:extLst>
              </a:tr>
            </a:tbl>
          </a:graphicData>
        </a:graphic>
      </p:graphicFrame>
      <p:pic>
        <p:nvPicPr>
          <p:cNvPr id="3" name="Audio 2">
            <a:hlinkClick r:id="" action="ppaction://media"/>
            <a:extLst>
              <a:ext uri="{FF2B5EF4-FFF2-40B4-BE49-F238E27FC236}">
                <a16:creationId xmlns:a16="http://schemas.microsoft.com/office/drawing/2014/main" id="{67948152-3A0F-40B4-8002-2016164E882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4C40D2AB-6391-475D-9D09-DD4925847C8F}"/>
              </a:ext>
            </a:extLst>
          </p:cNvPr>
          <p:cNvSpPr>
            <a:spLocks noGrp="1"/>
          </p:cNvSpPr>
          <p:nvPr>
            <p:ph type="sldNum" sz="quarter" idx="12"/>
          </p:nvPr>
        </p:nvSpPr>
        <p:spPr/>
        <p:txBody>
          <a:bodyPr/>
          <a:lstStyle/>
          <a:p>
            <a:fld id="{D13EB839-FAA5-4DB8-84EC-16DFBA217394}" type="slidenum">
              <a:rPr lang="fr-FR" smtClean="0"/>
              <a:t>16</a:t>
            </a:fld>
            <a:endParaRPr lang="fr-FR"/>
          </a:p>
        </p:txBody>
      </p:sp>
    </p:spTree>
    <p:extLst>
      <p:ext uri="{BB962C8B-B14F-4D97-AF65-F5344CB8AC3E}">
        <p14:creationId xmlns:p14="http://schemas.microsoft.com/office/powerpoint/2010/main" val="3449199744"/>
      </p:ext>
    </p:extLst>
  </p:cSld>
  <p:clrMapOvr>
    <a:masterClrMapping/>
  </p:clrMapOvr>
  <mc:AlternateContent xmlns:mc="http://schemas.openxmlformats.org/markup-compatibility/2006" xmlns:p14="http://schemas.microsoft.com/office/powerpoint/2010/main">
    <mc:Choice Requires="p14">
      <p:transition spd="med" p14:dur="700" advTm="4328">
        <p:fade/>
      </p:transition>
    </mc:Choice>
    <mc:Fallback xmlns="">
      <p:transition spd="med" advTm="43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A9568-DA5D-48E7-A164-F502462AD58D}"/>
              </a:ext>
            </a:extLst>
          </p:cNvPr>
          <p:cNvSpPr>
            <a:spLocks noGrp="1"/>
          </p:cNvSpPr>
          <p:nvPr>
            <p:ph type="title"/>
          </p:nvPr>
        </p:nvSpPr>
        <p:spPr/>
        <p:txBody>
          <a:bodyPr/>
          <a:lstStyle/>
          <a:p>
            <a:r>
              <a:rPr lang="fr-FR" dirty="0"/>
              <a:t>Détermination des paramètres optimaux</a:t>
            </a:r>
          </a:p>
        </p:txBody>
      </p:sp>
      <p:graphicFrame>
        <p:nvGraphicFramePr>
          <p:cNvPr id="8" name="Tableau 8">
            <a:extLst>
              <a:ext uri="{FF2B5EF4-FFF2-40B4-BE49-F238E27FC236}">
                <a16:creationId xmlns:a16="http://schemas.microsoft.com/office/drawing/2014/main" id="{37137125-3F68-49CB-97D1-511A5678F132}"/>
              </a:ext>
            </a:extLst>
          </p:cNvPr>
          <p:cNvGraphicFramePr>
            <a:graphicFrameLocks noGrp="1"/>
          </p:cNvGraphicFramePr>
          <p:nvPr>
            <p:ph idx="1"/>
            <p:extLst>
              <p:ext uri="{D42A27DB-BD31-4B8C-83A1-F6EECF244321}">
                <p14:modId xmlns:p14="http://schemas.microsoft.com/office/powerpoint/2010/main" val="344361056"/>
              </p:ext>
            </p:extLst>
          </p:nvPr>
        </p:nvGraphicFramePr>
        <p:xfrm>
          <a:off x="2230272" y="2169994"/>
          <a:ext cx="6709012" cy="3398292"/>
        </p:xfrm>
        <a:graphic>
          <a:graphicData uri="http://schemas.openxmlformats.org/drawingml/2006/table">
            <a:tbl>
              <a:tblPr firstRow="1" bandRow="1">
                <a:tableStyleId>{5C22544A-7EE6-4342-B048-85BDC9FD1C3A}</a:tableStyleId>
              </a:tblPr>
              <a:tblGrid>
                <a:gridCol w="3529083">
                  <a:extLst>
                    <a:ext uri="{9D8B030D-6E8A-4147-A177-3AD203B41FA5}">
                      <a16:colId xmlns:a16="http://schemas.microsoft.com/office/drawing/2014/main" val="354951999"/>
                    </a:ext>
                  </a:extLst>
                </a:gridCol>
                <a:gridCol w="3179929">
                  <a:extLst>
                    <a:ext uri="{9D8B030D-6E8A-4147-A177-3AD203B41FA5}">
                      <a16:colId xmlns:a16="http://schemas.microsoft.com/office/drawing/2014/main" val="3154365879"/>
                    </a:ext>
                  </a:extLst>
                </a:gridCol>
              </a:tblGrid>
              <a:tr h="1003268">
                <a:tc>
                  <a:txBody>
                    <a:bodyPr/>
                    <a:lstStyle/>
                    <a:p>
                      <a:pPr algn="ctr"/>
                      <a:r>
                        <a:rPr lang="fr-FR" sz="2400" noProof="0"/>
                        <a:t>Stratégies </a:t>
                      </a:r>
                    </a:p>
                  </a:txBody>
                  <a:tcPr/>
                </a:tc>
                <a:tc>
                  <a:txBody>
                    <a:bodyPr/>
                    <a:lstStyle/>
                    <a:p>
                      <a:pPr algn="ctr"/>
                      <a:r>
                        <a:rPr lang="fr-FR" sz="2400" noProof="0"/>
                        <a:t>Indices BRVM-Agri</a:t>
                      </a:r>
                    </a:p>
                  </a:txBody>
                  <a:tcPr/>
                </a:tc>
                <a:extLst>
                  <a:ext uri="{0D108BD9-81ED-4DB2-BD59-A6C34878D82A}">
                    <a16:rowId xmlns:a16="http://schemas.microsoft.com/office/drawing/2014/main" val="2013147530"/>
                  </a:ext>
                </a:extLst>
              </a:tr>
              <a:tr h="1197512">
                <a:tc>
                  <a:txBody>
                    <a:bodyPr/>
                    <a:lstStyle/>
                    <a:p>
                      <a:pPr algn="ctr"/>
                      <a:r>
                        <a:rPr lang="fr-FR" sz="2400" noProof="0" dirty="0"/>
                        <a:t>Moyenne mobile</a:t>
                      </a:r>
                    </a:p>
                  </a:txBody>
                  <a:tcPr/>
                </a:tc>
                <a:tc>
                  <a:txBody>
                    <a:bodyPr/>
                    <a:lstStyle/>
                    <a:p>
                      <a:pPr algn="ctr"/>
                      <a:r>
                        <a:rPr lang="fr-FR" sz="2400" noProof="0"/>
                        <a:t>(24 , 56)</a:t>
                      </a:r>
                    </a:p>
                  </a:txBody>
                  <a:tcPr/>
                </a:tc>
                <a:extLst>
                  <a:ext uri="{0D108BD9-81ED-4DB2-BD59-A6C34878D82A}">
                    <a16:rowId xmlns:a16="http://schemas.microsoft.com/office/drawing/2014/main" val="2987931872"/>
                  </a:ext>
                </a:extLst>
              </a:tr>
              <a:tr h="1197512">
                <a:tc>
                  <a:txBody>
                    <a:bodyPr/>
                    <a:lstStyle/>
                    <a:p>
                      <a:pPr algn="ctr"/>
                      <a:r>
                        <a:rPr lang="fr-FR" sz="2400" noProof="0"/>
                        <a:t>Oscillateur Stochastique &amp; MACD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400" noProof="0" dirty="0"/>
                        <a:t>(10 , 25 , 20 , 4)</a:t>
                      </a:r>
                    </a:p>
                  </a:txBody>
                  <a:tcPr/>
                </a:tc>
                <a:extLst>
                  <a:ext uri="{0D108BD9-81ED-4DB2-BD59-A6C34878D82A}">
                    <a16:rowId xmlns:a16="http://schemas.microsoft.com/office/drawing/2014/main" val="2816471665"/>
                  </a:ext>
                </a:extLst>
              </a:tr>
            </a:tbl>
          </a:graphicData>
        </a:graphic>
      </p:graphicFrame>
      <p:pic>
        <p:nvPicPr>
          <p:cNvPr id="3" name="Audio 2">
            <a:hlinkClick r:id="" action="ppaction://media"/>
            <a:extLst>
              <a:ext uri="{FF2B5EF4-FFF2-40B4-BE49-F238E27FC236}">
                <a16:creationId xmlns:a16="http://schemas.microsoft.com/office/drawing/2014/main" id="{605AD303-2B24-4EAC-AE77-6369F8F0804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4" name="Espace réservé du numéro de diapositive 3">
            <a:extLst>
              <a:ext uri="{FF2B5EF4-FFF2-40B4-BE49-F238E27FC236}">
                <a16:creationId xmlns:a16="http://schemas.microsoft.com/office/drawing/2014/main" id="{93D2640C-0B37-412C-AA79-83371D3ABA71}"/>
              </a:ext>
            </a:extLst>
          </p:cNvPr>
          <p:cNvSpPr>
            <a:spLocks noGrp="1"/>
          </p:cNvSpPr>
          <p:nvPr>
            <p:ph type="sldNum" sz="quarter" idx="12"/>
          </p:nvPr>
        </p:nvSpPr>
        <p:spPr/>
        <p:txBody>
          <a:bodyPr/>
          <a:lstStyle/>
          <a:p>
            <a:fld id="{D13EB839-FAA5-4DB8-84EC-16DFBA217394}" type="slidenum">
              <a:rPr lang="fr-FR" smtClean="0"/>
              <a:t>17</a:t>
            </a:fld>
            <a:endParaRPr lang="fr-FR"/>
          </a:p>
        </p:txBody>
      </p:sp>
    </p:spTree>
    <p:extLst>
      <p:ext uri="{BB962C8B-B14F-4D97-AF65-F5344CB8AC3E}">
        <p14:creationId xmlns:p14="http://schemas.microsoft.com/office/powerpoint/2010/main" val="2498103750"/>
      </p:ext>
    </p:extLst>
  </p:cSld>
  <p:clrMapOvr>
    <a:masterClrMapping/>
  </p:clrMapOvr>
  <mc:AlternateContent xmlns:mc="http://schemas.openxmlformats.org/markup-compatibility/2006" xmlns:p14="http://schemas.microsoft.com/office/powerpoint/2010/main">
    <mc:Choice Requires="p14">
      <p:transition spd="med" p14:dur="700" advTm="706">
        <p:fade/>
      </p:transition>
    </mc:Choice>
    <mc:Fallback xmlns="">
      <p:transition spd="med" advTm="70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3CDEFEC3-DCB6-4F27-AD9C-7FBDB0D674AE}"/>
              </a:ext>
            </a:extLst>
          </p:cNvPr>
          <p:cNvSpPr>
            <a:spLocks noGrp="1"/>
          </p:cNvSpPr>
          <p:nvPr>
            <p:ph type="title"/>
          </p:nvPr>
        </p:nvSpPr>
        <p:spPr>
          <a:xfrm>
            <a:off x="838200" y="365125"/>
            <a:ext cx="10515600" cy="1325563"/>
          </a:xfrm>
        </p:spPr>
        <p:txBody>
          <a:bodyPr/>
          <a:lstStyle/>
          <a:p>
            <a:r>
              <a:rPr lang="fr-FR" dirty="0"/>
              <a:t>Détermination des paramètres optimaux</a:t>
            </a:r>
          </a:p>
        </p:txBody>
      </p:sp>
      <p:graphicFrame>
        <p:nvGraphicFramePr>
          <p:cNvPr id="5" name="Tableau 8">
            <a:extLst>
              <a:ext uri="{FF2B5EF4-FFF2-40B4-BE49-F238E27FC236}">
                <a16:creationId xmlns:a16="http://schemas.microsoft.com/office/drawing/2014/main" id="{632B5F4B-BCBB-4805-BFBB-D85F96B3E112}"/>
              </a:ext>
            </a:extLst>
          </p:cNvPr>
          <p:cNvGraphicFramePr>
            <a:graphicFrameLocks noGrp="1"/>
          </p:cNvGraphicFramePr>
          <p:nvPr>
            <p:ph idx="1"/>
            <p:extLst>
              <p:ext uri="{D42A27DB-BD31-4B8C-83A1-F6EECF244321}">
                <p14:modId xmlns:p14="http://schemas.microsoft.com/office/powerpoint/2010/main" val="2481132955"/>
              </p:ext>
            </p:extLst>
          </p:nvPr>
        </p:nvGraphicFramePr>
        <p:xfrm>
          <a:off x="2230272" y="2197289"/>
          <a:ext cx="6913728" cy="3480180"/>
        </p:xfrm>
        <a:graphic>
          <a:graphicData uri="http://schemas.openxmlformats.org/drawingml/2006/table">
            <a:tbl>
              <a:tblPr firstRow="1" bandRow="1">
                <a:tableStyleId>{5C22544A-7EE6-4342-B048-85BDC9FD1C3A}</a:tableStyleId>
              </a:tblPr>
              <a:tblGrid>
                <a:gridCol w="3570027">
                  <a:extLst>
                    <a:ext uri="{9D8B030D-6E8A-4147-A177-3AD203B41FA5}">
                      <a16:colId xmlns:a16="http://schemas.microsoft.com/office/drawing/2014/main" val="354951999"/>
                    </a:ext>
                  </a:extLst>
                </a:gridCol>
                <a:gridCol w="3343701">
                  <a:extLst>
                    <a:ext uri="{9D8B030D-6E8A-4147-A177-3AD203B41FA5}">
                      <a16:colId xmlns:a16="http://schemas.microsoft.com/office/drawing/2014/main" val="3154365879"/>
                    </a:ext>
                  </a:extLst>
                </a:gridCol>
              </a:tblGrid>
              <a:tr h="1027444">
                <a:tc>
                  <a:txBody>
                    <a:bodyPr/>
                    <a:lstStyle/>
                    <a:p>
                      <a:pPr algn="ctr"/>
                      <a:r>
                        <a:rPr lang="fr-FR" sz="2400" noProof="0" dirty="0"/>
                        <a:t>Stratégies </a:t>
                      </a:r>
                    </a:p>
                  </a:txBody>
                  <a:tcPr/>
                </a:tc>
                <a:tc>
                  <a:txBody>
                    <a:bodyPr/>
                    <a:lstStyle/>
                    <a:p>
                      <a:pPr algn="ctr"/>
                      <a:r>
                        <a:rPr lang="fr-FR" sz="2400" noProof="0"/>
                        <a:t>Indices BRVM-Services-Publics</a:t>
                      </a:r>
                    </a:p>
                  </a:txBody>
                  <a:tcPr/>
                </a:tc>
                <a:extLst>
                  <a:ext uri="{0D108BD9-81ED-4DB2-BD59-A6C34878D82A}">
                    <a16:rowId xmlns:a16="http://schemas.microsoft.com/office/drawing/2014/main" val="2013147530"/>
                  </a:ext>
                </a:extLst>
              </a:tr>
              <a:tr h="1226368">
                <a:tc>
                  <a:txBody>
                    <a:bodyPr/>
                    <a:lstStyle/>
                    <a:p>
                      <a:pPr algn="ctr"/>
                      <a:r>
                        <a:rPr lang="fr-FR" sz="2400" noProof="0"/>
                        <a:t>Moyenne mobile</a:t>
                      </a:r>
                    </a:p>
                  </a:txBody>
                  <a:tcPr/>
                </a:tc>
                <a:tc>
                  <a:txBody>
                    <a:bodyPr/>
                    <a:lstStyle/>
                    <a:p>
                      <a:pPr algn="ctr"/>
                      <a:r>
                        <a:rPr lang="fr-FR" sz="2400" noProof="0"/>
                        <a:t>(49 , 98 )</a:t>
                      </a:r>
                    </a:p>
                  </a:txBody>
                  <a:tcPr/>
                </a:tc>
                <a:extLst>
                  <a:ext uri="{0D108BD9-81ED-4DB2-BD59-A6C34878D82A}">
                    <a16:rowId xmlns:a16="http://schemas.microsoft.com/office/drawing/2014/main" val="2987931872"/>
                  </a:ext>
                </a:extLst>
              </a:tr>
              <a:tr h="1226368">
                <a:tc>
                  <a:txBody>
                    <a:bodyPr/>
                    <a:lstStyle/>
                    <a:p>
                      <a:pPr algn="ctr"/>
                      <a:r>
                        <a:rPr lang="fr-FR" sz="2400" noProof="0"/>
                        <a:t>Oscillateur Stochastique &amp; MACD</a:t>
                      </a:r>
                    </a:p>
                  </a:txBody>
                  <a:tcPr/>
                </a:tc>
                <a:tc>
                  <a:txBody>
                    <a:bodyPr/>
                    <a:lstStyle/>
                    <a:p>
                      <a:pPr algn="ctr"/>
                      <a:r>
                        <a:rPr lang="fr-FR" sz="2400" noProof="0" dirty="0"/>
                        <a:t>(25 , 36 , 19 ,6)</a:t>
                      </a:r>
                    </a:p>
                  </a:txBody>
                  <a:tcPr/>
                </a:tc>
                <a:extLst>
                  <a:ext uri="{0D108BD9-81ED-4DB2-BD59-A6C34878D82A}">
                    <a16:rowId xmlns:a16="http://schemas.microsoft.com/office/drawing/2014/main" val="2816471665"/>
                  </a:ext>
                </a:extLst>
              </a:tr>
            </a:tbl>
          </a:graphicData>
        </a:graphic>
      </p:graphicFrame>
      <p:pic>
        <p:nvPicPr>
          <p:cNvPr id="2" name="Audio 1">
            <a:hlinkClick r:id="" action="ppaction://media"/>
            <a:extLst>
              <a:ext uri="{FF2B5EF4-FFF2-40B4-BE49-F238E27FC236}">
                <a16:creationId xmlns:a16="http://schemas.microsoft.com/office/drawing/2014/main" id="{7A666481-A3AF-4F1C-9A21-DE8D7A4A14A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3" name="Espace réservé du numéro de diapositive 2">
            <a:extLst>
              <a:ext uri="{FF2B5EF4-FFF2-40B4-BE49-F238E27FC236}">
                <a16:creationId xmlns:a16="http://schemas.microsoft.com/office/drawing/2014/main" id="{86B9B274-C4F7-4F5E-AF7E-E64E43D54BCB}"/>
              </a:ext>
            </a:extLst>
          </p:cNvPr>
          <p:cNvSpPr>
            <a:spLocks noGrp="1"/>
          </p:cNvSpPr>
          <p:nvPr>
            <p:ph type="sldNum" sz="quarter" idx="12"/>
          </p:nvPr>
        </p:nvSpPr>
        <p:spPr/>
        <p:txBody>
          <a:bodyPr/>
          <a:lstStyle/>
          <a:p>
            <a:fld id="{D13EB839-FAA5-4DB8-84EC-16DFBA217394}" type="slidenum">
              <a:rPr lang="fr-FR" smtClean="0"/>
              <a:t>18</a:t>
            </a:fld>
            <a:endParaRPr lang="fr-FR"/>
          </a:p>
        </p:txBody>
      </p:sp>
    </p:spTree>
    <p:extLst>
      <p:ext uri="{BB962C8B-B14F-4D97-AF65-F5344CB8AC3E}">
        <p14:creationId xmlns:p14="http://schemas.microsoft.com/office/powerpoint/2010/main" val="2838405800"/>
      </p:ext>
    </p:extLst>
  </p:cSld>
  <p:clrMapOvr>
    <a:masterClrMapping/>
  </p:clrMapOvr>
  <mc:AlternateContent xmlns:mc="http://schemas.openxmlformats.org/markup-compatibility/2006" xmlns:p14="http://schemas.microsoft.com/office/powerpoint/2010/main">
    <mc:Choice Requires="p14">
      <p:transition spd="med" p14:dur="700" advTm="520">
        <p:fade/>
      </p:transition>
    </mc:Choice>
    <mc:Fallback xmlns="">
      <p:transition spd="med" advTm="5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A0CA9AA-2289-4E8D-B966-3AB8F77E5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8" y="8878"/>
            <a:ext cx="12192000" cy="6819488"/>
          </a:xfrm>
        </p:spPr>
      </p:pic>
      <p:sp>
        <p:nvSpPr>
          <p:cNvPr id="2" name="Espace réservé du numéro de diapositive 1">
            <a:extLst>
              <a:ext uri="{FF2B5EF4-FFF2-40B4-BE49-F238E27FC236}">
                <a16:creationId xmlns:a16="http://schemas.microsoft.com/office/drawing/2014/main" id="{9D776FDB-523C-4404-94D5-F031B0F7F5F8}"/>
              </a:ext>
            </a:extLst>
          </p:cNvPr>
          <p:cNvSpPr>
            <a:spLocks noGrp="1"/>
          </p:cNvSpPr>
          <p:nvPr>
            <p:ph type="sldNum" sz="quarter" idx="12"/>
          </p:nvPr>
        </p:nvSpPr>
        <p:spPr/>
        <p:txBody>
          <a:bodyPr/>
          <a:lstStyle/>
          <a:p>
            <a:fld id="{D13EB839-FAA5-4DB8-84EC-16DFBA217394}" type="slidenum">
              <a:rPr lang="fr-FR" smtClean="0"/>
              <a:t>19</a:t>
            </a:fld>
            <a:endParaRPr lang="fr-FR"/>
          </a:p>
        </p:txBody>
      </p:sp>
    </p:spTree>
    <p:extLst>
      <p:ext uri="{BB962C8B-B14F-4D97-AF65-F5344CB8AC3E}">
        <p14:creationId xmlns:p14="http://schemas.microsoft.com/office/powerpoint/2010/main" val="327975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p:cNvSpPr txBox="1"/>
          <p:nvPr/>
        </p:nvSpPr>
        <p:spPr>
          <a:xfrm>
            <a:off x="0" y="1960178"/>
            <a:ext cx="12192000" cy="48978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Calibri" panose="020F0502020204030204" pitchFamily="34" charset="0"/>
              <a:buChar char="❶"/>
            </a:pPr>
            <a:r>
              <a:rPr lang="fr-FR" dirty="0"/>
              <a:t> Introduction</a:t>
            </a:r>
          </a:p>
          <a:p>
            <a:endParaRPr lang="fr-FR" dirty="0"/>
          </a:p>
          <a:p>
            <a:pPr marL="342900" indent="-342900">
              <a:buFont typeface="Calibri" panose="020F0502020204030204" pitchFamily="34" charset="0"/>
              <a:buChar char="❷"/>
            </a:pPr>
            <a:r>
              <a:rPr lang="fr-FR" dirty="0"/>
              <a:t> Données et Méthodes </a:t>
            </a:r>
          </a:p>
          <a:p>
            <a:endParaRPr lang="fr-FR" dirty="0"/>
          </a:p>
          <a:p>
            <a:pPr marL="342900" indent="-342900">
              <a:buFont typeface="Calibri" panose="020F0502020204030204" pitchFamily="34" charset="0"/>
              <a:buChar char="❸"/>
            </a:pPr>
            <a:r>
              <a:rPr lang="fr-FR" dirty="0"/>
              <a:t> Résultats et Discussion </a:t>
            </a:r>
          </a:p>
          <a:p>
            <a:endParaRPr lang="fr-FR" dirty="0"/>
          </a:p>
          <a:p>
            <a:pPr marL="342900" indent="-342900">
              <a:buFont typeface="Calibri" panose="020F0502020204030204" pitchFamily="34" charset="0"/>
              <a:buChar char="❹"/>
            </a:pPr>
            <a:r>
              <a:rPr lang="fr-FR" dirty="0"/>
              <a:t> Conclusion </a:t>
            </a:r>
          </a:p>
        </p:txBody>
      </p:sp>
      <p:sp>
        <p:nvSpPr>
          <p:cNvPr id="8" name="Title 10"/>
          <p:cNvSpPr txBox="1"/>
          <p:nvPr/>
        </p:nvSpPr>
        <p:spPr>
          <a:xfrm>
            <a:off x="0" y="0"/>
            <a:ext cx="12344400" cy="196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Sommaire</a:t>
            </a:r>
          </a:p>
        </p:txBody>
      </p:sp>
      <p:pic>
        <p:nvPicPr>
          <p:cNvPr id="2" name="Audio 1">
            <a:hlinkClick r:id="" action="ppaction://media"/>
            <a:extLst>
              <a:ext uri="{FF2B5EF4-FFF2-40B4-BE49-F238E27FC236}">
                <a16:creationId xmlns:a16="http://schemas.microsoft.com/office/drawing/2014/main" id="{C9336D8B-3A5A-4258-8A1D-5BAC6CA7295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3" name="Espace réservé du numéro de diapositive 2">
            <a:extLst>
              <a:ext uri="{FF2B5EF4-FFF2-40B4-BE49-F238E27FC236}">
                <a16:creationId xmlns:a16="http://schemas.microsoft.com/office/drawing/2014/main" id="{2D044BB0-7045-4214-9104-2BB2D32C0653}"/>
              </a:ext>
            </a:extLst>
          </p:cNvPr>
          <p:cNvSpPr>
            <a:spLocks noGrp="1"/>
          </p:cNvSpPr>
          <p:nvPr>
            <p:ph type="sldNum" sz="quarter" idx="12"/>
          </p:nvPr>
        </p:nvSpPr>
        <p:spPr/>
        <p:txBody>
          <a:bodyPr/>
          <a:lstStyle/>
          <a:p>
            <a:fld id="{D13EB839-FAA5-4DB8-84EC-16DFBA217394}" type="slidenum">
              <a:rPr lang="fr-FR" smtClean="0"/>
              <a:t>2</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advTm="1426">
        <p:fade/>
      </p:transition>
    </mc:Choice>
    <mc:Fallback xmlns="">
      <p:transition spd="med" advTm="14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F431C43-3415-4A49-9680-E39018287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88" y="62143"/>
            <a:ext cx="11949344" cy="6729273"/>
          </a:xfrm>
        </p:spPr>
      </p:pic>
      <p:sp>
        <p:nvSpPr>
          <p:cNvPr id="2" name="Espace réservé du numéro de diapositive 1">
            <a:extLst>
              <a:ext uri="{FF2B5EF4-FFF2-40B4-BE49-F238E27FC236}">
                <a16:creationId xmlns:a16="http://schemas.microsoft.com/office/drawing/2014/main" id="{DEB08BA8-77A7-4316-BC9B-2DDC9CE0E503}"/>
              </a:ext>
            </a:extLst>
          </p:cNvPr>
          <p:cNvSpPr>
            <a:spLocks noGrp="1"/>
          </p:cNvSpPr>
          <p:nvPr>
            <p:ph type="sldNum" sz="quarter" idx="12"/>
          </p:nvPr>
        </p:nvSpPr>
        <p:spPr/>
        <p:txBody>
          <a:bodyPr/>
          <a:lstStyle/>
          <a:p>
            <a:fld id="{D13EB839-FAA5-4DB8-84EC-16DFBA217394}" type="slidenum">
              <a:rPr lang="fr-FR" smtClean="0"/>
              <a:t>20</a:t>
            </a:fld>
            <a:endParaRPr lang="fr-FR"/>
          </a:p>
        </p:txBody>
      </p:sp>
    </p:spTree>
    <p:extLst>
      <p:ext uri="{BB962C8B-B14F-4D97-AF65-F5344CB8AC3E}">
        <p14:creationId xmlns:p14="http://schemas.microsoft.com/office/powerpoint/2010/main" val="390548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7AB92-AC0D-4E54-8130-6A32C9B52D7C}"/>
              </a:ext>
            </a:extLst>
          </p:cNvPr>
          <p:cNvSpPr>
            <a:spLocks noGrp="1"/>
          </p:cNvSpPr>
          <p:nvPr>
            <p:ph type="title"/>
          </p:nvPr>
        </p:nvSpPr>
        <p:spPr/>
        <p:txBody>
          <a:bodyPr/>
          <a:lstStyle/>
          <a:p>
            <a:r>
              <a:rPr lang="fr-FR" dirty="0"/>
              <a:t>Résultats</a:t>
            </a:r>
          </a:p>
        </p:txBody>
      </p:sp>
      <p:graphicFrame>
        <p:nvGraphicFramePr>
          <p:cNvPr id="4" name="Tableau 4">
            <a:extLst>
              <a:ext uri="{FF2B5EF4-FFF2-40B4-BE49-F238E27FC236}">
                <a16:creationId xmlns:a16="http://schemas.microsoft.com/office/drawing/2014/main" id="{1A9969DD-69C1-497C-A736-2C5FA49FB40F}"/>
              </a:ext>
            </a:extLst>
          </p:cNvPr>
          <p:cNvGraphicFramePr>
            <a:graphicFrameLocks noGrp="1"/>
          </p:cNvGraphicFramePr>
          <p:nvPr>
            <p:ph idx="1"/>
            <p:extLst>
              <p:ext uri="{D42A27DB-BD31-4B8C-83A1-F6EECF244321}">
                <p14:modId xmlns:p14="http://schemas.microsoft.com/office/powerpoint/2010/main" val="1295018163"/>
              </p:ext>
            </p:extLst>
          </p:nvPr>
        </p:nvGraphicFramePr>
        <p:xfrm>
          <a:off x="2512381" y="1690688"/>
          <a:ext cx="6995604" cy="4603131"/>
        </p:xfrm>
        <a:graphic>
          <a:graphicData uri="http://schemas.openxmlformats.org/drawingml/2006/table">
            <a:tbl>
              <a:tblPr firstRow="1" bandRow="1">
                <a:tableStyleId>{5C22544A-7EE6-4342-B048-85BDC9FD1C3A}</a:tableStyleId>
              </a:tblPr>
              <a:tblGrid>
                <a:gridCol w="2024108">
                  <a:extLst>
                    <a:ext uri="{9D8B030D-6E8A-4147-A177-3AD203B41FA5}">
                      <a16:colId xmlns:a16="http://schemas.microsoft.com/office/drawing/2014/main" val="382363527"/>
                    </a:ext>
                  </a:extLst>
                </a:gridCol>
                <a:gridCol w="2299317">
                  <a:extLst>
                    <a:ext uri="{9D8B030D-6E8A-4147-A177-3AD203B41FA5}">
                      <a16:colId xmlns:a16="http://schemas.microsoft.com/office/drawing/2014/main" val="4136282648"/>
                    </a:ext>
                  </a:extLst>
                </a:gridCol>
                <a:gridCol w="2672179">
                  <a:extLst>
                    <a:ext uri="{9D8B030D-6E8A-4147-A177-3AD203B41FA5}">
                      <a16:colId xmlns:a16="http://schemas.microsoft.com/office/drawing/2014/main" val="4172193417"/>
                    </a:ext>
                  </a:extLst>
                </a:gridCol>
              </a:tblGrid>
              <a:tr h="1640909">
                <a:tc>
                  <a:txBody>
                    <a:bodyPr/>
                    <a:lstStyle/>
                    <a:p>
                      <a:r>
                        <a:rPr lang="fr-FR" noProof="0" dirty="0"/>
                        <a:t>Stratégies</a:t>
                      </a:r>
                    </a:p>
                    <a:p>
                      <a:r>
                        <a:rPr lang="fr-FR" noProof="0" dirty="0"/>
                        <a:t>(avec les paramètres standard)</a:t>
                      </a:r>
                    </a:p>
                  </a:txBody>
                  <a:tcPr/>
                </a:tc>
                <a:tc>
                  <a:txBody>
                    <a:bodyPr/>
                    <a:lstStyle/>
                    <a:p>
                      <a:r>
                        <a:rPr lang="fr-FR" noProof="0" dirty="0"/>
                        <a:t>Indice BRVM-Agriculture</a:t>
                      </a:r>
                    </a:p>
                  </a:txBody>
                  <a:tcPr/>
                </a:tc>
                <a:tc>
                  <a:txBody>
                    <a:bodyPr/>
                    <a:lstStyle/>
                    <a:p>
                      <a:r>
                        <a:rPr lang="fr-FR" noProof="0"/>
                        <a:t>Indice BRVM-Services-Publics</a:t>
                      </a:r>
                    </a:p>
                  </a:txBody>
                  <a:tcPr/>
                </a:tc>
                <a:extLst>
                  <a:ext uri="{0D108BD9-81ED-4DB2-BD59-A6C34878D82A}">
                    <a16:rowId xmlns:a16="http://schemas.microsoft.com/office/drawing/2014/main" val="1878815490"/>
                  </a:ext>
                </a:extLst>
              </a:tr>
              <a:tr h="1321313">
                <a:tc>
                  <a:txBody>
                    <a:bodyPr/>
                    <a:lstStyle/>
                    <a:p>
                      <a:r>
                        <a:rPr lang="fr-FR" noProof="0"/>
                        <a:t>Moyenne Mobiles</a:t>
                      </a:r>
                    </a:p>
                  </a:txBody>
                  <a:tcPr/>
                </a:tc>
                <a:tc>
                  <a:txBody>
                    <a:bodyPr/>
                    <a:lstStyle/>
                    <a:p>
                      <a:pPr marL="342900" indent="-342900">
                        <a:buFont typeface="Arial" panose="020B0604020202020204" pitchFamily="34" charset="0"/>
                        <a:buChar char="•"/>
                      </a:pPr>
                      <a:r>
                        <a:rPr lang="fr-FR" noProof="0"/>
                        <a:t>Benefice : 359,46%</a:t>
                      </a:r>
                    </a:p>
                    <a:p>
                      <a:pPr marL="342900" indent="-342900">
                        <a:buFont typeface="Arial" panose="020B0604020202020204" pitchFamily="34" charset="0"/>
                        <a:buChar char="•"/>
                      </a:pPr>
                      <a:r>
                        <a:rPr lang="fr-FR" noProof="0"/>
                        <a:t>Transaction : 5</a:t>
                      </a:r>
                    </a:p>
                    <a:p>
                      <a:pPr marL="342900" indent="-342900">
                        <a:buFont typeface="Arial" panose="020B0604020202020204" pitchFamily="34" charset="0"/>
                        <a:buChar char="•"/>
                      </a:pPr>
                      <a:r>
                        <a:rPr lang="fr-FR" noProof="0"/>
                        <a:t>Positive : 40 %</a:t>
                      </a:r>
                    </a:p>
                    <a:p>
                      <a:pPr marL="342900" indent="-342900">
                        <a:buFont typeface="Arial" panose="020B0604020202020204" pitchFamily="34" charset="0"/>
                        <a:buChar char="•"/>
                      </a:pPr>
                      <a:r>
                        <a:rPr lang="fr-FR" noProof="0"/>
                        <a:t>Négative : 60 %</a:t>
                      </a:r>
                    </a:p>
                  </a:txBody>
                  <a:tcPr/>
                </a:tc>
                <a:tc>
                  <a:txBody>
                    <a:bodyPr/>
                    <a:lstStyle/>
                    <a:p>
                      <a:pPr marL="342900" indent="-342900">
                        <a:buFont typeface="Arial" panose="020B0604020202020204" pitchFamily="34" charset="0"/>
                        <a:buChar char="•"/>
                      </a:pPr>
                      <a:r>
                        <a:rPr lang="fr-FR" noProof="0" dirty="0"/>
                        <a:t>Bénéfice : 11,41 %</a:t>
                      </a:r>
                    </a:p>
                    <a:p>
                      <a:pPr marL="342900" indent="-342900">
                        <a:buFont typeface="Arial" panose="020B0604020202020204" pitchFamily="34" charset="0"/>
                        <a:buChar char="•"/>
                      </a:pPr>
                      <a:r>
                        <a:rPr lang="fr-FR" noProof="0" dirty="0"/>
                        <a:t>Transaction : 9</a:t>
                      </a:r>
                    </a:p>
                    <a:p>
                      <a:pPr marL="342900" indent="-342900">
                        <a:buFont typeface="Arial" panose="020B0604020202020204" pitchFamily="34" charset="0"/>
                        <a:buChar char="•"/>
                      </a:pPr>
                      <a:r>
                        <a:rPr lang="fr-FR" noProof="0" dirty="0"/>
                        <a:t>Positive : 55 %</a:t>
                      </a:r>
                    </a:p>
                    <a:p>
                      <a:pPr marL="342900" indent="-342900">
                        <a:buFont typeface="Arial" panose="020B0604020202020204" pitchFamily="34" charset="0"/>
                        <a:buChar char="•"/>
                      </a:pPr>
                      <a:r>
                        <a:rPr lang="fr-FR" noProof="0" dirty="0"/>
                        <a:t>Négative 45%</a:t>
                      </a:r>
                    </a:p>
                  </a:txBody>
                  <a:tcPr/>
                </a:tc>
                <a:extLst>
                  <a:ext uri="{0D108BD9-81ED-4DB2-BD59-A6C34878D82A}">
                    <a16:rowId xmlns:a16="http://schemas.microsoft.com/office/drawing/2014/main" val="2712517387"/>
                  </a:ext>
                </a:extLst>
              </a:tr>
              <a:tr h="1640909">
                <a:tc>
                  <a:txBody>
                    <a:bodyPr/>
                    <a:lstStyle/>
                    <a:p>
                      <a:r>
                        <a:rPr lang="fr-FR" noProof="0"/>
                        <a:t>Oscillateur stochastique &amp; MACD</a:t>
                      </a:r>
                    </a:p>
                  </a:txBody>
                  <a:tcPr/>
                </a:tc>
                <a:tc>
                  <a:txBody>
                    <a:bodyPr/>
                    <a:lstStyle/>
                    <a:p>
                      <a:pPr marL="342900" indent="-342900">
                        <a:buFont typeface="Arial" panose="020B0604020202020204" pitchFamily="34" charset="0"/>
                        <a:buChar char="•"/>
                      </a:pPr>
                      <a:r>
                        <a:rPr lang="fr-FR" noProof="0" dirty="0" err="1"/>
                        <a:t>Benefice</a:t>
                      </a:r>
                      <a:r>
                        <a:rPr lang="fr-FR" noProof="0" dirty="0"/>
                        <a:t> : -5,48 %</a:t>
                      </a:r>
                    </a:p>
                    <a:p>
                      <a:pPr marL="342900" indent="-342900">
                        <a:buFont typeface="Arial" panose="020B0604020202020204" pitchFamily="34" charset="0"/>
                        <a:buChar char="•"/>
                      </a:pPr>
                      <a:r>
                        <a:rPr lang="fr-FR" noProof="0" dirty="0"/>
                        <a:t>Transaction : 1</a:t>
                      </a:r>
                    </a:p>
                    <a:p>
                      <a:pPr marL="342900" indent="-342900">
                        <a:buFont typeface="Arial" panose="020B0604020202020204" pitchFamily="34" charset="0"/>
                        <a:buChar char="•"/>
                      </a:pPr>
                      <a:r>
                        <a:rPr lang="fr-FR" noProof="0" dirty="0"/>
                        <a:t>Positive : 0 %</a:t>
                      </a:r>
                    </a:p>
                    <a:p>
                      <a:pPr marL="342900" indent="-342900">
                        <a:buFont typeface="Arial" panose="020B0604020202020204" pitchFamily="34" charset="0"/>
                        <a:buChar char="•"/>
                      </a:pPr>
                      <a:r>
                        <a:rPr lang="fr-FR" noProof="0" dirty="0"/>
                        <a:t>Négative : 100 %</a:t>
                      </a:r>
                    </a:p>
                    <a:p>
                      <a:pPr marL="0" indent="0">
                        <a:buFont typeface="Arial" panose="020B0604020202020204" pitchFamily="34" charset="0"/>
                        <a:buNone/>
                      </a:pPr>
                      <a:endParaRPr lang="fr-FR" noProof="0" dirty="0"/>
                    </a:p>
                  </a:txBody>
                  <a:tcPr/>
                </a:tc>
                <a:tc>
                  <a:txBody>
                    <a:bodyPr/>
                    <a:lstStyle/>
                    <a:p>
                      <a:pPr marL="342900" indent="-342900">
                        <a:buFont typeface="Arial" panose="020B0604020202020204" pitchFamily="34" charset="0"/>
                        <a:buChar char="•"/>
                      </a:pPr>
                      <a:r>
                        <a:rPr lang="fr-FR" noProof="0" dirty="0"/>
                        <a:t>Bénéfice : 29,79 %</a:t>
                      </a:r>
                    </a:p>
                    <a:p>
                      <a:pPr marL="342900" indent="-342900">
                        <a:buFont typeface="Arial" panose="020B0604020202020204" pitchFamily="34" charset="0"/>
                        <a:buChar char="•"/>
                      </a:pPr>
                      <a:r>
                        <a:rPr lang="fr-FR" noProof="0" dirty="0"/>
                        <a:t>Transaction : 4</a:t>
                      </a:r>
                    </a:p>
                    <a:p>
                      <a:pPr marL="342900" indent="-342900">
                        <a:buFont typeface="Arial" panose="020B0604020202020204" pitchFamily="34" charset="0"/>
                        <a:buChar char="•"/>
                      </a:pPr>
                      <a:r>
                        <a:rPr lang="fr-FR" noProof="0" dirty="0"/>
                        <a:t>Positive : 100 %</a:t>
                      </a:r>
                    </a:p>
                    <a:p>
                      <a:pPr marL="342900" indent="-342900">
                        <a:buFont typeface="Arial" panose="020B0604020202020204" pitchFamily="34" charset="0"/>
                        <a:buChar char="•"/>
                      </a:pPr>
                      <a:r>
                        <a:rPr lang="fr-FR" noProof="0" dirty="0"/>
                        <a:t>Négative : 0 %</a:t>
                      </a:r>
                    </a:p>
                    <a:p>
                      <a:pPr marL="0" indent="0">
                        <a:buFont typeface="Arial" panose="020B0604020202020204" pitchFamily="34" charset="0"/>
                        <a:buNone/>
                      </a:pPr>
                      <a:endParaRPr lang="fr-FR" noProof="0" dirty="0"/>
                    </a:p>
                  </a:txBody>
                  <a:tcPr/>
                </a:tc>
                <a:extLst>
                  <a:ext uri="{0D108BD9-81ED-4DB2-BD59-A6C34878D82A}">
                    <a16:rowId xmlns:a16="http://schemas.microsoft.com/office/drawing/2014/main" val="192716924"/>
                  </a:ext>
                </a:extLst>
              </a:tr>
            </a:tbl>
          </a:graphicData>
        </a:graphic>
      </p:graphicFrame>
      <p:pic>
        <p:nvPicPr>
          <p:cNvPr id="3" name="Audio 2">
            <a:hlinkClick r:id="" action="ppaction://media"/>
            <a:extLst>
              <a:ext uri="{FF2B5EF4-FFF2-40B4-BE49-F238E27FC236}">
                <a16:creationId xmlns:a16="http://schemas.microsoft.com/office/drawing/2014/main" id="{9CAF975F-9A54-4305-A392-1B0819433B1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E716F124-C4AF-4B7A-A24B-F1C94A866200}"/>
              </a:ext>
            </a:extLst>
          </p:cNvPr>
          <p:cNvSpPr>
            <a:spLocks noGrp="1"/>
          </p:cNvSpPr>
          <p:nvPr>
            <p:ph type="sldNum" sz="quarter" idx="12"/>
          </p:nvPr>
        </p:nvSpPr>
        <p:spPr/>
        <p:txBody>
          <a:bodyPr/>
          <a:lstStyle/>
          <a:p>
            <a:fld id="{D13EB839-FAA5-4DB8-84EC-16DFBA217394}" type="slidenum">
              <a:rPr lang="fr-FR" smtClean="0"/>
              <a:t>21</a:t>
            </a:fld>
            <a:endParaRPr lang="fr-FR"/>
          </a:p>
        </p:txBody>
      </p:sp>
    </p:spTree>
    <p:extLst>
      <p:ext uri="{BB962C8B-B14F-4D97-AF65-F5344CB8AC3E}">
        <p14:creationId xmlns:p14="http://schemas.microsoft.com/office/powerpoint/2010/main" val="2818684916"/>
      </p:ext>
    </p:extLst>
  </p:cSld>
  <p:clrMapOvr>
    <a:masterClrMapping/>
  </p:clrMapOvr>
  <mc:AlternateContent xmlns:mc="http://schemas.openxmlformats.org/markup-compatibility/2006" xmlns:p14="http://schemas.microsoft.com/office/powerpoint/2010/main">
    <mc:Choice Requires="p14">
      <p:transition spd="med" p14:dur="700" advTm="288">
        <p:fade/>
      </p:transition>
    </mc:Choice>
    <mc:Fallback xmlns="">
      <p:transition spd="med" advTm="2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75DB8F17-93F8-44E6-A348-76FA43BAE3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98" y="62145"/>
            <a:ext cx="12032202" cy="3444535"/>
          </a:xfrm>
          <a:prstGeom prst="rect">
            <a:avLst/>
          </a:prstGeom>
        </p:spPr>
      </p:pic>
      <p:pic>
        <p:nvPicPr>
          <p:cNvPr id="10" name="Image 9">
            <a:extLst>
              <a:ext uri="{FF2B5EF4-FFF2-40B4-BE49-F238E27FC236}">
                <a16:creationId xmlns:a16="http://schemas.microsoft.com/office/drawing/2014/main" id="{A0264ECE-152F-4F5F-AF6C-401AC4EEB4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798" y="3204100"/>
            <a:ext cx="12032202" cy="3517376"/>
          </a:xfrm>
          <a:prstGeom prst="rect">
            <a:avLst/>
          </a:prstGeom>
        </p:spPr>
      </p:pic>
      <p:sp>
        <p:nvSpPr>
          <p:cNvPr id="2" name="Espace réservé du numéro de diapositive 1">
            <a:extLst>
              <a:ext uri="{FF2B5EF4-FFF2-40B4-BE49-F238E27FC236}">
                <a16:creationId xmlns:a16="http://schemas.microsoft.com/office/drawing/2014/main" id="{4EB6E45D-6977-44F1-9917-17DCFEE82905}"/>
              </a:ext>
            </a:extLst>
          </p:cNvPr>
          <p:cNvSpPr>
            <a:spLocks noGrp="1"/>
          </p:cNvSpPr>
          <p:nvPr>
            <p:ph type="sldNum" sz="quarter" idx="12"/>
          </p:nvPr>
        </p:nvSpPr>
        <p:spPr/>
        <p:txBody>
          <a:bodyPr/>
          <a:lstStyle/>
          <a:p>
            <a:fld id="{D13EB839-FAA5-4DB8-84EC-16DFBA217394}" type="slidenum">
              <a:rPr lang="fr-FR" smtClean="0"/>
              <a:t>22</a:t>
            </a:fld>
            <a:endParaRPr lang="fr-FR"/>
          </a:p>
        </p:txBody>
      </p:sp>
    </p:spTree>
    <p:extLst>
      <p:ext uri="{BB962C8B-B14F-4D97-AF65-F5344CB8AC3E}">
        <p14:creationId xmlns:p14="http://schemas.microsoft.com/office/powerpoint/2010/main" val="137098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8CF4013-8A2A-4295-9B2E-FFD746BA2C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3515557"/>
          </a:xfrm>
          <a:prstGeom prst="rect">
            <a:avLst/>
          </a:prstGeom>
        </p:spPr>
      </p:pic>
      <p:pic>
        <p:nvPicPr>
          <p:cNvPr id="7" name="Image 6">
            <a:extLst>
              <a:ext uri="{FF2B5EF4-FFF2-40B4-BE49-F238E27FC236}">
                <a16:creationId xmlns:a16="http://schemas.microsoft.com/office/drawing/2014/main" id="{2C34536F-DB57-464E-B844-2E58ABE485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15557"/>
            <a:ext cx="12192000" cy="3429000"/>
          </a:xfrm>
          <a:prstGeom prst="rect">
            <a:avLst/>
          </a:prstGeom>
        </p:spPr>
      </p:pic>
      <p:sp>
        <p:nvSpPr>
          <p:cNvPr id="2" name="Espace réservé du numéro de diapositive 1">
            <a:extLst>
              <a:ext uri="{FF2B5EF4-FFF2-40B4-BE49-F238E27FC236}">
                <a16:creationId xmlns:a16="http://schemas.microsoft.com/office/drawing/2014/main" id="{4DACED90-6E46-45D5-ABFD-79BD1351ECF4}"/>
              </a:ext>
            </a:extLst>
          </p:cNvPr>
          <p:cNvSpPr>
            <a:spLocks noGrp="1"/>
          </p:cNvSpPr>
          <p:nvPr>
            <p:ph type="sldNum" sz="quarter" idx="12"/>
          </p:nvPr>
        </p:nvSpPr>
        <p:spPr/>
        <p:txBody>
          <a:bodyPr/>
          <a:lstStyle/>
          <a:p>
            <a:fld id="{D13EB839-FAA5-4DB8-84EC-16DFBA217394}" type="slidenum">
              <a:rPr lang="fr-FR" smtClean="0"/>
              <a:t>23</a:t>
            </a:fld>
            <a:endParaRPr lang="fr-FR"/>
          </a:p>
        </p:txBody>
      </p:sp>
    </p:spTree>
    <p:extLst>
      <p:ext uri="{BB962C8B-B14F-4D97-AF65-F5344CB8AC3E}">
        <p14:creationId xmlns:p14="http://schemas.microsoft.com/office/powerpoint/2010/main" val="71666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C8F5C-6456-4A9A-ADBB-9B1AEAA1BF8B}"/>
              </a:ext>
            </a:extLst>
          </p:cNvPr>
          <p:cNvSpPr>
            <a:spLocks noGrp="1"/>
          </p:cNvSpPr>
          <p:nvPr>
            <p:ph type="title"/>
          </p:nvPr>
        </p:nvSpPr>
        <p:spPr>
          <a:xfrm>
            <a:off x="838200" y="276349"/>
            <a:ext cx="10515600" cy="1325563"/>
          </a:xfrm>
        </p:spPr>
        <p:txBody>
          <a:bodyPr/>
          <a:lstStyle/>
          <a:p>
            <a:r>
              <a:rPr lang="fr-FR"/>
              <a:t>Résultats</a:t>
            </a:r>
          </a:p>
        </p:txBody>
      </p:sp>
      <p:graphicFrame>
        <p:nvGraphicFramePr>
          <p:cNvPr id="5" name="Tableau 4">
            <a:extLst>
              <a:ext uri="{FF2B5EF4-FFF2-40B4-BE49-F238E27FC236}">
                <a16:creationId xmlns:a16="http://schemas.microsoft.com/office/drawing/2014/main" id="{68EEBA61-4D77-4482-9047-108221E62A6B}"/>
              </a:ext>
            </a:extLst>
          </p:cNvPr>
          <p:cNvGraphicFramePr>
            <a:graphicFrameLocks noGrp="1"/>
          </p:cNvGraphicFramePr>
          <p:nvPr>
            <p:extLst>
              <p:ext uri="{D42A27DB-BD31-4B8C-83A1-F6EECF244321}">
                <p14:modId xmlns:p14="http://schemas.microsoft.com/office/powerpoint/2010/main" val="3924399419"/>
              </p:ext>
            </p:extLst>
          </p:nvPr>
        </p:nvGraphicFramePr>
        <p:xfrm>
          <a:off x="2350363" y="1889744"/>
          <a:ext cx="6995604" cy="4603131"/>
        </p:xfrm>
        <a:graphic>
          <a:graphicData uri="http://schemas.openxmlformats.org/drawingml/2006/table">
            <a:tbl>
              <a:tblPr firstRow="1" bandRow="1">
                <a:tableStyleId>{5C22544A-7EE6-4342-B048-85BDC9FD1C3A}</a:tableStyleId>
              </a:tblPr>
              <a:tblGrid>
                <a:gridCol w="2024108">
                  <a:extLst>
                    <a:ext uri="{9D8B030D-6E8A-4147-A177-3AD203B41FA5}">
                      <a16:colId xmlns:a16="http://schemas.microsoft.com/office/drawing/2014/main" val="124600558"/>
                    </a:ext>
                  </a:extLst>
                </a:gridCol>
                <a:gridCol w="2299317">
                  <a:extLst>
                    <a:ext uri="{9D8B030D-6E8A-4147-A177-3AD203B41FA5}">
                      <a16:colId xmlns:a16="http://schemas.microsoft.com/office/drawing/2014/main" val="299371668"/>
                    </a:ext>
                  </a:extLst>
                </a:gridCol>
                <a:gridCol w="2672179">
                  <a:extLst>
                    <a:ext uri="{9D8B030D-6E8A-4147-A177-3AD203B41FA5}">
                      <a16:colId xmlns:a16="http://schemas.microsoft.com/office/drawing/2014/main" val="31375636"/>
                    </a:ext>
                  </a:extLst>
                </a:gridCol>
              </a:tblGrid>
              <a:tr h="1640909">
                <a:tc>
                  <a:txBody>
                    <a:bodyPr/>
                    <a:lstStyle/>
                    <a:p>
                      <a:r>
                        <a:rPr lang="fr-FR" noProof="0" dirty="0"/>
                        <a:t>Stratégies</a:t>
                      </a:r>
                    </a:p>
                    <a:p>
                      <a:r>
                        <a:rPr lang="fr-FR" noProof="0" dirty="0"/>
                        <a:t>( avec les paramètres ajustés)</a:t>
                      </a:r>
                    </a:p>
                  </a:txBody>
                  <a:tcPr/>
                </a:tc>
                <a:tc>
                  <a:txBody>
                    <a:bodyPr/>
                    <a:lstStyle/>
                    <a:p>
                      <a:r>
                        <a:rPr lang="fr-FR" noProof="0"/>
                        <a:t>Indice BRVM-Agriculture</a:t>
                      </a:r>
                    </a:p>
                  </a:txBody>
                  <a:tcPr/>
                </a:tc>
                <a:tc>
                  <a:txBody>
                    <a:bodyPr/>
                    <a:lstStyle/>
                    <a:p>
                      <a:r>
                        <a:rPr lang="fr-FR" noProof="0"/>
                        <a:t>Indice BRVM-Services-Publics</a:t>
                      </a:r>
                    </a:p>
                  </a:txBody>
                  <a:tcPr/>
                </a:tc>
                <a:extLst>
                  <a:ext uri="{0D108BD9-81ED-4DB2-BD59-A6C34878D82A}">
                    <a16:rowId xmlns:a16="http://schemas.microsoft.com/office/drawing/2014/main" val="1910656401"/>
                  </a:ext>
                </a:extLst>
              </a:tr>
              <a:tr h="1321313">
                <a:tc>
                  <a:txBody>
                    <a:bodyPr/>
                    <a:lstStyle/>
                    <a:p>
                      <a:r>
                        <a:rPr lang="fr-FR" noProof="0"/>
                        <a:t>Moyenne Mobiles</a:t>
                      </a:r>
                    </a:p>
                  </a:txBody>
                  <a:tcPr/>
                </a:tc>
                <a:tc>
                  <a:txBody>
                    <a:bodyPr/>
                    <a:lstStyle/>
                    <a:p>
                      <a:pPr marL="342900" indent="-342900">
                        <a:buFont typeface="Arial" panose="020B0604020202020204" pitchFamily="34" charset="0"/>
                        <a:buChar char="•"/>
                      </a:pPr>
                      <a:r>
                        <a:rPr lang="fr-FR" noProof="0"/>
                        <a:t>Benefice : 367,16%</a:t>
                      </a:r>
                    </a:p>
                    <a:p>
                      <a:pPr marL="342900" indent="-342900">
                        <a:buFont typeface="Arial" panose="020B0604020202020204" pitchFamily="34" charset="0"/>
                        <a:buChar char="•"/>
                      </a:pPr>
                      <a:r>
                        <a:rPr lang="fr-FR" noProof="0"/>
                        <a:t>Transaction : 4</a:t>
                      </a:r>
                    </a:p>
                    <a:p>
                      <a:pPr marL="342900" indent="-342900">
                        <a:buFont typeface="Arial" panose="020B0604020202020204" pitchFamily="34" charset="0"/>
                        <a:buChar char="•"/>
                      </a:pPr>
                      <a:r>
                        <a:rPr lang="fr-FR" noProof="0"/>
                        <a:t>Positive : 75 %</a:t>
                      </a:r>
                    </a:p>
                    <a:p>
                      <a:pPr marL="342900" indent="-342900">
                        <a:buFont typeface="Arial" panose="020B0604020202020204" pitchFamily="34" charset="0"/>
                        <a:buChar char="•"/>
                      </a:pPr>
                      <a:r>
                        <a:rPr lang="fr-FR" noProof="0"/>
                        <a:t>Négative : 25 %</a:t>
                      </a:r>
                    </a:p>
                  </a:txBody>
                  <a:tcPr/>
                </a:tc>
                <a:tc>
                  <a:txBody>
                    <a:bodyPr/>
                    <a:lstStyle/>
                    <a:p>
                      <a:pPr marL="342900" indent="-342900">
                        <a:buFont typeface="Arial" panose="020B0604020202020204" pitchFamily="34" charset="0"/>
                        <a:buChar char="•"/>
                      </a:pPr>
                      <a:r>
                        <a:rPr lang="fr-FR" noProof="0" dirty="0"/>
                        <a:t>Bénéfice : 18,01 %</a:t>
                      </a:r>
                    </a:p>
                    <a:p>
                      <a:pPr marL="342900" indent="-342900">
                        <a:buFont typeface="Arial" panose="020B0604020202020204" pitchFamily="34" charset="0"/>
                        <a:buChar char="•"/>
                      </a:pPr>
                      <a:r>
                        <a:rPr lang="fr-FR" noProof="0" dirty="0"/>
                        <a:t>Transaction : 3</a:t>
                      </a:r>
                    </a:p>
                    <a:p>
                      <a:pPr marL="342900" indent="-342900">
                        <a:buFont typeface="Arial" panose="020B0604020202020204" pitchFamily="34" charset="0"/>
                        <a:buChar char="•"/>
                      </a:pPr>
                      <a:r>
                        <a:rPr lang="fr-FR" noProof="0" dirty="0"/>
                        <a:t>Positive : 100 %</a:t>
                      </a:r>
                    </a:p>
                    <a:p>
                      <a:pPr marL="342900" indent="-342900">
                        <a:buFont typeface="Arial" panose="020B0604020202020204" pitchFamily="34" charset="0"/>
                        <a:buChar char="•"/>
                      </a:pPr>
                      <a:r>
                        <a:rPr lang="fr-FR" noProof="0" dirty="0"/>
                        <a:t>Négative 0 %</a:t>
                      </a:r>
                    </a:p>
                  </a:txBody>
                  <a:tcPr/>
                </a:tc>
                <a:extLst>
                  <a:ext uri="{0D108BD9-81ED-4DB2-BD59-A6C34878D82A}">
                    <a16:rowId xmlns:a16="http://schemas.microsoft.com/office/drawing/2014/main" val="3538537767"/>
                  </a:ext>
                </a:extLst>
              </a:tr>
              <a:tr h="1640909">
                <a:tc>
                  <a:txBody>
                    <a:bodyPr/>
                    <a:lstStyle/>
                    <a:p>
                      <a:r>
                        <a:rPr lang="fr-FR" noProof="0"/>
                        <a:t>Oscillateur stochastique &amp; MACD</a:t>
                      </a:r>
                    </a:p>
                  </a:txBody>
                  <a:tcPr/>
                </a:tc>
                <a:tc>
                  <a:txBody>
                    <a:bodyPr/>
                    <a:lstStyle/>
                    <a:p>
                      <a:pPr marL="342900" indent="-342900">
                        <a:buFont typeface="Arial" panose="020B0604020202020204" pitchFamily="34" charset="0"/>
                        <a:buChar char="•"/>
                      </a:pPr>
                      <a:r>
                        <a:rPr lang="fr-FR" noProof="0"/>
                        <a:t>Benefice : 29,10%</a:t>
                      </a:r>
                    </a:p>
                    <a:p>
                      <a:pPr marL="342900" indent="-342900">
                        <a:buFont typeface="Arial" panose="020B0604020202020204" pitchFamily="34" charset="0"/>
                        <a:buChar char="•"/>
                      </a:pPr>
                      <a:r>
                        <a:rPr lang="fr-FR" noProof="0"/>
                        <a:t>Transaction : 6</a:t>
                      </a:r>
                    </a:p>
                    <a:p>
                      <a:pPr marL="342900" indent="-342900">
                        <a:buFont typeface="Arial" panose="020B0604020202020204" pitchFamily="34" charset="0"/>
                        <a:buChar char="•"/>
                      </a:pPr>
                      <a:r>
                        <a:rPr lang="fr-FR" noProof="0"/>
                        <a:t>Positive : 83 %</a:t>
                      </a:r>
                    </a:p>
                    <a:p>
                      <a:pPr marL="342900" indent="-342900">
                        <a:buFont typeface="Arial" panose="020B0604020202020204" pitchFamily="34" charset="0"/>
                        <a:buChar char="•"/>
                      </a:pPr>
                      <a:r>
                        <a:rPr lang="fr-FR" noProof="0"/>
                        <a:t>Négative : 17 %</a:t>
                      </a:r>
                    </a:p>
                    <a:p>
                      <a:pPr marL="0" indent="0">
                        <a:buFont typeface="Arial" panose="020B0604020202020204" pitchFamily="34" charset="0"/>
                        <a:buNone/>
                      </a:pPr>
                      <a:endParaRPr lang="fr-FR" noProof="0"/>
                    </a:p>
                  </a:txBody>
                  <a:tcPr/>
                </a:tc>
                <a:tc>
                  <a:txBody>
                    <a:bodyPr/>
                    <a:lstStyle/>
                    <a:p>
                      <a:pPr marL="342900" indent="-342900">
                        <a:buFont typeface="Arial" panose="020B0604020202020204" pitchFamily="34" charset="0"/>
                        <a:buChar char="•"/>
                      </a:pPr>
                      <a:r>
                        <a:rPr lang="fr-FR" noProof="0" dirty="0"/>
                        <a:t>Bénéfice : 39,75 %</a:t>
                      </a:r>
                    </a:p>
                    <a:p>
                      <a:pPr marL="342900" indent="-342900">
                        <a:buFont typeface="Arial" panose="020B0604020202020204" pitchFamily="34" charset="0"/>
                        <a:buChar char="•"/>
                      </a:pPr>
                      <a:r>
                        <a:rPr lang="fr-FR" noProof="0" dirty="0"/>
                        <a:t>Transaction : 5</a:t>
                      </a:r>
                    </a:p>
                    <a:p>
                      <a:pPr marL="342900" indent="-342900">
                        <a:buFont typeface="Arial" panose="020B0604020202020204" pitchFamily="34" charset="0"/>
                        <a:buChar char="•"/>
                      </a:pPr>
                      <a:r>
                        <a:rPr lang="fr-FR" noProof="0" dirty="0"/>
                        <a:t>Positive : 100 %</a:t>
                      </a:r>
                    </a:p>
                    <a:p>
                      <a:pPr marL="342900" indent="-342900">
                        <a:buFont typeface="Arial" panose="020B0604020202020204" pitchFamily="34" charset="0"/>
                        <a:buChar char="•"/>
                      </a:pPr>
                      <a:r>
                        <a:rPr lang="fr-FR" noProof="0" dirty="0"/>
                        <a:t>Négative : 0 %</a:t>
                      </a:r>
                    </a:p>
                    <a:p>
                      <a:pPr marL="0" indent="0">
                        <a:buFont typeface="Arial" panose="020B0604020202020204" pitchFamily="34" charset="0"/>
                        <a:buNone/>
                      </a:pPr>
                      <a:endParaRPr lang="fr-FR" noProof="0" dirty="0"/>
                    </a:p>
                  </a:txBody>
                  <a:tcPr/>
                </a:tc>
                <a:extLst>
                  <a:ext uri="{0D108BD9-81ED-4DB2-BD59-A6C34878D82A}">
                    <a16:rowId xmlns:a16="http://schemas.microsoft.com/office/drawing/2014/main" val="3527260081"/>
                  </a:ext>
                </a:extLst>
              </a:tr>
            </a:tbl>
          </a:graphicData>
        </a:graphic>
      </p:graphicFrame>
      <p:pic>
        <p:nvPicPr>
          <p:cNvPr id="3" name="Audio 2">
            <a:hlinkClick r:id="" action="ppaction://media"/>
            <a:extLst>
              <a:ext uri="{FF2B5EF4-FFF2-40B4-BE49-F238E27FC236}">
                <a16:creationId xmlns:a16="http://schemas.microsoft.com/office/drawing/2014/main" id="{A2590BD6-A970-47F4-925B-09332DEB16C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4" name="Espace réservé du numéro de diapositive 3">
            <a:extLst>
              <a:ext uri="{FF2B5EF4-FFF2-40B4-BE49-F238E27FC236}">
                <a16:creationId xmlns:a16="http://schemas.microsoft.com/office/drawing/2014/main" id="{EC425F42-E356-4EA3-8589-D830B6B37F0F}"/>
              </a:ext>
            </a:extLst>
          </p:cNvPr>
          <p:cNvSpPr>
            <a:spLocks noGrp="1"/>
          </p:cNvSpPr>
          <p:nvPr>
            <p:ph type="sldNum" sz="quarter" idx="12"/>
          </p:nvPr>
        </p:nvSpPr>
        <p:spPr/>
        <p:txBody>
          <a:bodyPr/>
          <a:lstStyle/>
          <a:p>
            <a:fld id="{D13EB839-FAA5-4DB8-84EC-16DFBA217394}" type="slidenum">
              <a:rPr lang="fr-FR" smtClean="0"/>
              <a:t>24</a:t>
            </a:fld>
            <a:endParaRPr lang="fr-FR"/>
          </a:p>
        </p:txBody>
      </p:sp>
    </p:spTree>
    <p:extLst>
      <p:ext uri="{BB962C8B-B14F-4D97-AF65-F5344CB8AC3E}">
        <p14:creationId xmlns:p14="http://schemas.microsoft.com/office/powerpoint/2010/main" val="2500414485"/>
      </p:ext>
    </p:extLst>
  </p:cSld>
  <p:clrMapOvr>
    <a:masterClrMapping/>
  </p:clrMapOvr>
  <mc:AlternateContent xmlns:mc="http://schemas.openxmlformats.org/markup-compatibility/2006" xmlns:p14="http://schemas.microsoft.com/office/powerpoint/2010/main">
    <mc:Choice Requires="p14">
      <p:transition spd="med" p14:dur="700" advTm="358">
        <p:fade/>
      </p:transition>
    </mc:Choice>
    <mc:Fallback xmlns="">
      <p:transition spd="med" advTm="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55E02-D372-45A9-8CFD-24767F3E95C0}"/>
              </a:ext>
            </a:extLst>
          </p:cNvPr>
          <p:cNvSpPr>
            <a:spLocks noGrp="1"/>
          </p:cNvSpPr>
          <p:nvPr>
            <p:ph type="title"/>
          </p:nvPr>
        </p:nvSpPr>
        <p:spPr/>
        <p:txBody>
          <a:bodyPr/>
          <a:lstStyle/>
          <a:p>
            <a:r>
              <a:rPr lang="fr-FR" dirty="0"/>
              <a:t>Vérification des hypothèses</a:t>
            </a:r>
          </a:p>
        </p:txBody>
      </p:sp>
      <p:graphicFrame>
        <p:nvGraphicFramePr>
          <p:cNvPr id="4" name="Tableau 4">
            <a:extLst>
              <a:ext uri="{FF2B5EF4-FFF2-40B4-BE49-F238E27FC236}">
                <a16:creationId xmlns:a16="http://schemas.microsoft.com/office/drawing/2014/main" id="{E1A77E08-3733-4459-A9F8-1B68CB0D92BE}"/>
              </a:ext>
            </a:extLst>
          </p:cNvPr>
          <p:cNvGraphicFramePr>
            <a:graphicFrameLocks noGrp="1"/>
          </p:cNvGraphicFramePr>
          <p:nvPr>
            <p:ph idx="1"/>
            <p:extLst>
              <p:ext uri="{D42A27DB-BD31-4B8C-83A1-F6EECF244321}">
                <p14:modId xmlns:p14="http://schemas.microsoft.com/office/powerpoint/2010/main" val="2251550753"/>
              </p:ext>
            </p:extLst>
          </p:nvPr>
        </p:nvGraphicFramePr>
        <p:xfrm>
          <a:off x="838200" y="1825624"/>
          <a:ext cx="10515597" cy="4105820"/>
        </p:xfrm>
        <a:graphic>
          <a:graphicData uri="http://schemas.openxmlformats.org/drawingml/2006/table">
            <a:tbl>
              <a:tblPr firstRow="1" bandRow="1">
                <a:tableStyleId>{5C22544A-7EE6-4342-B048-85BDC9FD1C3A}</a:tableStyleId>
              </a:tblPr>
              <a:tblGrid>
                <a:gridCol w="1292441">
                  <a:extLst>
                    <a:ext uri="{9D8B030D-6E8A-4147-A177-3AD203B41FA5}">
                      <a16:colId xmlns:a16="http://schemas.microsoft.com/office/drawing/2014/main" val="3512035411"/>
                    </a:ext>
                  </a:extLst>
                </a:gridCol>
                <a:gridCol w="5717957">
                  <a:extLst>
                    <a:ext uri="{9D8B030D-6E8A-4147-A177-3AD203B41FA5}">
                      <a16:colId xmlns:a16="http://schemas.microsoft.com/office/drawing/2014/main" val="1958333198"/>
                    </a:ext>
                  </a:extLst>
                </a:gridCol>
                <a:gridCol w="3505199">
                  <a:extLst>
                    <a:ext uri="{9D8B030D-6E8A-4147-A177-3AD203B41FA5}">
                      <a16:colId xmlns:a16="http://schemas.microsoft.com/office/drawing/2014/main" val="1023545960"/>
                    </a:ext>
                  </a:extLst>
                </a:gridCol>
              </a:tblGrid>
              <a:tr h="1252810">
                <a:tc>
                  <a:txBody>
                    <a:bodyPr/>
                    <a:lstStyle/>
                    <a:p>
                      <a:r>
                        <a:rPr lang="fr-FR" noProof="0"/>
                        <a:t>N</a:t>
                      </a:r>
                    </a:p>
                  </a:txBody>
                  <a:tcPr/>
                </a:tc>
                <a:tc>
                  <a:txBody>
                    <a:bodyPr/>
                    <a:lstStyle/>
                    <a:p>
                      <a:r>
                        <a:rPr lang="fr-FR" noProof="0"/>
                        <a:t>Hypothèses</a:t>
                      </a:r>
                    </a:p>
                  </a:txBody>
                  <a:tcPr/>
                </a:tc>
                <a:tc>
                  <a:txBody>
                    <a:bodyPr/>
                    <a:lstStyle/>
                    <a:p>
                      <a:r>
                        <a:rPr lang="fr-FR" noProof="0"/>
                        <a:t>Statue</a:t>
                      </a:r>
                    </a:p>
                  </a:txBody>
                  <a:tcPr/>
                </a:tc>
                <a:extLst>
                  <a:ext uri="{0D108BD9-81ED-4DB2-BD59-A6C34878D82A}">
                    <a16:rowId xmlns:a16="http://schemas.microsoft.com/office/drawing/2014/main" val="1606044908"/>
                  </a:ext>
                </a:extLst>
              </a:tr>
              <a:tr h="1252810">
                <a:tc>
                  <a:txBody>
                    <a:bodyPr/>
                    <a:lstStyle/>
                    <a:p>
                      <a:r>
                        <a:rPr lang="fr-FR" noProof="0"/>
                        <a:t>1</a:t>
                      </a:r>
                    </a:p>
                  </a:txBody>
                  <a:tcPr/>
                </a:tc>
                <a:tc>
                  <a:txBody>
                    <a:bodyPr/>
                    <a:lstStyle/>
                    <a:p>
                      <a:pPr>
                        <a:lnSpc>
                          <a:spcPct val="150000"/>
                        </a:lnSpc>
                      </a:pPr>
                      <a:r>
                        <a:rPr lang="fr-FR" noProof="0" dirty="0"/>
                        <a:t>La méthode des moyennes mobile génère plus de signaux d’achat et de vente que la méthode combinée de l’oscillateur stochastique et de la MACD.</a:t>
                      </a:r>
                    </a:p>
                    <a:p>
                      <a:endParaRPr lang="fr-FR" noProof="0" dirty="0"/>
                    </a:p>
                  </a:txBody>
                  <a:tcPr/>
                </a:tc>
                <a:tc>
                  <a:txBody>
                    <a:bodyPr/>
                    <a:lstStyle/>
                    <a:p>
                      <a:r>
                        <a:rPr lang="fr-FR" noProof="0">
                          <a:solidFill>
                            <a:srgbClr val="FF0000"/>
                          </a:solidFill>
                        </a:rPr>
                        <a:t>Non Valide</a:t>
                      </a:r>
                    </a:p>
                  </a:txBody>
                  <a:tcPr/>
                </a:tc>
                <a:extLst>
                  <a:ext uri="{0D108BD9-81ED-4DB2-BD59-A6C34878D82A}">
                    <a16:rowId xmlns:a16="http://schemas.microsoft.com/office/drawing/2014/main" val="1741121160"/>
                  </a:ext>
                </a:extLst>
              </a:tr>
              <a:tr h="1252810">
                <a:tc>
                  <a:txBody>
                    <a:bodyPr/>
                    <a:lstStyle/>
                    <a:p>
                      <a:r>
                        <a:rPr lang="fr-FR" noProof="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La méthode de l’oscillateur stochastique combine à la méthode de la MACD produit le plus de bénéfice. </a:t>
                      </a:r>
                    </a:p>
                    <a:p>
                      <a:endParaRPr lang="fr-FR" noProof="0" dirty="0"/>
                    </a:p>
                  </a:txBody>
                  <a:tcPr/>
                </a:tc>
                <a:tc>
                  <a:txBody>
                    <a:bodyPr/>
                    <a:lstStyle/>
                    <a:p>
                      <a:r>
                        <a:rPr lang="fr-FR" noProof="0" dirty="0">
                          <a:solidFill>
                            <a:srgbClr val="FF0000"/>
                          </a:solidFill>
                        </a:rPr>
                        <a:t>Non Valide </a:t>
                      </a:r>
                      <a:r>
                        <a:rPr lang="fr-FR" noProof="0" dirty="0">
                          <a:solidFill>
                            <a:schemeClr val="tx1">
                              <a:lumMod val="50000"/>
                              <a:lumOff val="50000"/>
                            </a:schemeClr>
                          </a:solidFill>
                        </a:rPr>
                        <a:t>(partiellement)</a:t>
                      </a:r>
                    </a:p>
                  </a:txBody>
                  <a:tcPr/>
                </a:tc>
                <a:extLst>
                  <a:ext uri="{0D108BD9-81ED-4DB2-BD59-A6C34878D82A}">
                    <a16:rowId xmlns:a16="http://schemas.microsoft.com/office/drawing/2014/main" val="758643644"/>
                  </a:ext>
                </a:extLst>
              </a:tr>
            </a:tbl>
          </a:graphicData>
        </a:graphic>
      </p:graphicFrame>
      <p:pic>
        <p:nvPicPr>
          <p:cNvPr id="3" name="Audio 2">
            <a:hlinkClick r:id="" action="ppaction://media"/>
            <a:extLst>
              <a:ext uri="{FF2B5EF4-FFF2-40B4-BE49-F238E27FC236}">
                <a16:creationId xmlns:a16="http://schemas.microsoft.com/office/drawing/2014/main" id="{07D272F0-1F23-4DE2-A87D-878FAF20E36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50702AA9-C5E5-4FB7-B09E-0E006888504B}"/>
              </a:ext>
            </a:extLst>
          </p:cNvPr>
          <p:cNvSpPr>
            <a:spLocks noGrp="1"/>
          </p:cNvSpPr>
          <p:nvPr>
            <p:ph type="sldNum" sz="quarter" idx="12"/>
          </p:nvPr>
        </p:nvSpPr>
        <p:spPr/>
        <p:txBody>
          <a:bodyPr/>
          <a:lstStyle/>
          <a:p>
            <a:fld id="{D13EB839-FAA5-4DB8-84EC-16DFBA217394}" type="slidenum">
              <a:rPr lang="fr-FR" smtClean="0"/>
              <a:t>25</a:t>
            </a:fld>
            <a:endParaRPr lang="fr-FR"/>
          </a:p>
        </p:txBody>
      </p:sp>
    </p:spTree>
    <p:extLst>
      <p:ext uri="{BB962C8B-B14F-4D97-AF65-F5344CB8AC3E}">
        <p14:creationId xmlns:p14="http://schemas.microsoft.com/office/powerpoint/2010/main" val="3094911735"/>
      </p:ext>
    </p:extLst>
  </p:cSld>
  <p:clrMapOvr>
    <a:masterClrMapping/>
  </p:clrMapOvr>
  <mc:AlternateContent xmlns:mc="http://schemas.openxmlformats.org/markup-compatibility/2006" xmlns:p14="http://schemas.microsoft.com/office/powerpoint/2010/main">
    <mc:Choice Requires="p14">
      <p:transition spd="med" p14:dur="700" advTm="288">
        <p:fade/>
      </p:transition>
    </mc:Choice>
    <mc:Fallback xmlns="">
      <p:transition spd="med" advTm="2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D1E1A-3FD4-4932-AE30-D64C6CCEB728}"/>
              </a:ext>
            </a:extLst>
          </p:cNvPr>
          <p:cNvSpPr>
            <a:spLocks noGrp="1"/>
          </p:cNvSpPr>
          <p:nvPr>
            <p:ph type="title"/>
          </p:nvPr>
        </p:nvSpPr>
        <p:spPr/>
        <p:txBody>
          <a:bodyPr/>
          <a:lstStyle/>
          <a:p>
            <a:r>
              <a:rPr lang="en-US" dirty="0"/>
              <a:t>Discussion</a:t>
            </a:r>
          </a:p>
        </p:txBody>
      </p:sp>
      <p:sp>
        <p:nvSpPr>
          <p:cNvPr id="3" name="Espace réservé du contenu 2">
            <a:extLst>
              <a:ext uri="{FF2B5EF4-FFF2-40B4-BE49-F238E27FC236}">
                <a16:creationId xmlns:a16="http://schemas.microsoft.com/office/drawing/2014/main" id="{7776C0D9-6FE9-4D8E-A4D3-59A498C3FB9B}"/>
              </a:ext>
            </a:extLst>
          </p:cNvPr>
          <p:cNvSpPr>
            <a:spLocks noGrp="1"/>
          </p:cNvSpPr>
          <p:nvPr>
            <p:ph idx="1"/>
          </p:nvPr>
        </p:nvSpPr>
        <p:spPr>
          <a:xfrm>
            <a:off x="0" y="1690688"/>
            <a:ext cx="12192000" cy="4951412"/>
          </a:xfrm>
        </p:spPr>
        <p:txBody>
          <a:bodyPr>
            <a:normAutofit/>
          </a:bodyPr>
          <a:lstStyle/>
          <a:p>
            <a:pPr>
              <a:lnSpc>
                <a:spcPct val="100000"/>
              </a:lnSpc>
            </a:pPr>
            <a:r>
              <a:rPr lang="fr-FR" sz="2400" dirty="0"/>
              <a:t>Comparaison</a:t>
            </a:r>
            <a:r>
              <a:rPr lang="en-US" sz="2400" dirty="0"/>
              <a:t> entre la MACD </a:t>
            </a:r>
            <a:r>
              <a:rPr lang="en-US" sz="2400" dirty="0" err="1"/>
              <a:t>basé</a:t>
            </a:r>
            <a:r>
              <a:rPr lang="en-US" sz="2400" dirty="0"/>
              <a:t> sur la Moyenne Mobile </a:t>
            </a:r>
            <a:r>
              <a:rPr lang="fr-FR" sz="2400" dirty="0"/>
              <a:t>Exponentielle</a:t>
            </a:r>
            <a:r>
              <a:rPr lang="en-US" sz="2400" dirty="0"/>
              <a:t> et la MACD </a:t>
            </a:r>
            <a:r>
              <a:rPr lang="fr-FR" sz="2400" dirty="0"/>
              <a:t>basé</a:t>
            </a:r>
            <a:r>
              <a:rPr lang="en-US" sz="2400" dirty="0"/>
              <a:t> sur la Moyenne Mobile </a:t>
            </a:r>
            <a:r>
              <a:rPr lang="en-US" sz="2400" dirty="0">
                <a:solidFill>
                  <a:schemeClr val="accent2">
                    <a:lumMod val="75000"/>
                  </a:schemeClr>
                </a:solidFill>
              </a:rPr>
              <a:t>Simple (Vyas </a:t>
            </a:r>
            <a:r>
              <a:rPr lang="en-US" sz="2400" dirty="0" err="1">
                <a:solidFill>
                  <a:schemeClr val="accent2">
                    <a:lumMod val="75000"/>
                  </a:schemeClr>
                </a:solidFill>
              </a:rPr>
              <a:t>street,Nr</a:t>
            </a:r>
            <a:r>
              <a:rPr lang="en-US" sz="2400" dirty="0">
                <a:solidFill>
                  <a:schemeClr val="accent2">
                    <a:lumMod val="75000"/>
                  </a:schemeClr>
                </a:solidFill>
              </a:rPr>
              <a:t>. Hanuman </a:t>
            </a:r>
            <a:r>
              <a:rPr lang="en-US" sz="2400" dirty="0" err="1">
                <a:solidFill>
                  <a:schemeClr val="accent2">
                    <a:lumMod val="75000"/>
                  </a:schemeClr>
                </a:solidFill>
              </a:rPr>
              <a:t>Gali,Upali</a:t>
            </a:r>
            <a:r>
              <a:rPr lang="en-US" sz="2400" dirty="0">
                <a:solidFill>
                  <a:schemeClr val="accent2">
                    <a:lumMod val="75000"/>
                  </a:schemeClr>
                </a:solidFill>
              </a:rPr>
              <a:t>, Bazar, </a:t>
            </a:r>
            <a:r>
              <a:rPr lang="en-US" sz="2400" dirty="0" err="1">
                <a:solidFill>
                  <a:schemeClr val="accent2">
                    <a:lumMod val="75000"/>
                  </a:schemeClr>
                </a:solidFill>
              </a:rPr>
              <a:t>Decembre</a:t>
            </a:r>
            <a:r>
              <a:rPr lang="en-US" sz="2400" dirty="0">
                <a:solidFill>
                  <a:schemeClr val="accent2">
                    <a:lumMod val="75000"/>
                  </a:schemeClr>
                </a:solidFill>
              </a:rPr>
              <a:t> 2013).</a:t>
            </a:r>
          </a:p>
          <a:p>
            <a:pPr>
              <a:lnSpc>
                <a:spcPct val="100000"/>
              </a:lnSpc>
            </a:pPr>
            <a:r>
              <a:rPr lang="fr-FR" sz="2400" dirty="0"/>
              <a:t>Mesurer la rentabilité des stratégies de trading basées sur des indicateurs techniques associés `a la Moyenne Mobile Simple (SMA), l’Indice de Force Relative (RSI), la Moyenne Mobile Convergence Divergence (MACD) </a:t>
            </a:r>
            <a:r>
              <a:rPr lang="fr-FR" sz="2400" dirty="0">
                <a:solidFill>
                  <a:schemeClr val="accent2">
                    <a:lumMod val="75000"/>
                  </a:schemeClr>
                </a:solidFill>
              </a:rPr>
              <a:t>(</a:t>
            </a:r>
            <a:r>
              <a:rPr lang="en-US" sz="2400" dirty="0">
                <a:solidFill>
                  <a:schemeClr val="accent2">
                    <a:lumMod val="75000"/>
                  </a:schemeClr>
                </a:solidFill>
              </a:rPr>
              <a:t>Terence, Sam &amp; Elfreda , 2010</a:t>
            </a:r>
            <a:r>
              <a:rPr lang="fr-FR" sz="2400" dirty="0">
                <a:solidFill>
                  <a:schemeClr val="accent2">
                    <a:lumMod val="75000"/>
                  </a:schemeClr>
                </a:solidFill>
              </a:rPr>
              <a:t>).</a:t>
            </a:r>
          </a:p>
          <a:p>
            <a:pPr>
              <a:lnSpc>
                <a:spcPct val="100000"/>
              </a:lnSpc>
            </a:pPr>
            <a:r>
              <a:rPr lang="fr-FR" sz="2400" dirty="0">
                <a:solidFill>
                  <a:schemeClr val="tx2">
                    <a:lumMod val="75000"/>
                  </a:schemeClr>
                </a:solidFill>
              </a:rPr>
              <a:t>Comparaison de 3 Algorithmes de trading </a:t>
            </a:r>
            <a:r>
              <a:rPr lang="en-US" sz="2400" dirty="0"/>
              <a:t>(MACD, PIVOT and SMA)</a:t>
            </a:r>
            <a:r>
              <a:rPr lang="en-US" sz="2400" dirty="0">
                <a:solidFill>
                  <a:schemeClr val="tx2">
                    <a:lumMod val="75000"/>
                  </a:schemeClr>
                </a:solidFill>
              </a:rPr>
              <a:t> </a:t>
            </a:r>
            <a:r>
              <a:rPr lang="en-US" sz="2400" dirty="0">
                <a:solidFill>
                  <a:schemeClr val="accent2">
                    <a:lumMod val="75000"/>
                  </a:schemeClr>
                </a:solidFill>
              </a:rPr>
              <a:t>(D. Th. Vezeris and C. J. Schinas )</a:t>
            </a:r>
          </a:p>
          <a:p>
            <a:pPr>
              <a:lnSpc>
                <a:spcPct val="100000"/>
              </a:lnSpc>
            </a:pPr>
            <a:r>
              <a:rPr lang="fr-FR" sz="2400" dirty="0">
                <a:solidFill>
                  <a:schemeClr val="tx2">
                    <a:lumMod val="75000"/>
                  </a:schemeClr>
                </a:solidFill>
              </a:rPr>
              <a:t>Mesure</a:t>
            </a:r>
            <a:r>
              <a:rPr lang="en-US" sz="2400" dirty="0">
                <a:solidFill>
                  <a:schemeClr val="tx2">
                    <a:lumMod val="75000"/>
                  </a:schemeClr>
                </a:solidFill>
              </a:rPr>
              <a:t> de la </a:t>
            </a:r>
            <a:r>
              <a:rPr lang="fr-029" sz="2400" dirty="0">
                <a:solidFill>
                  <a:schemeClr val="tx2">
                    <a:lumMod val="75000"/>
                  </a:schemeClr>
                </a:solidFill>
              </a:rPr>
              <a:t>rentabilité</a:t>
            </a:r>
            <a:r>
              <a:rPr lang="en-US" sz="2400" dirty="0">
                <a:solidFill>
                  <a:schemeClr val="tx2">
                    <a:lumMod val="75000"/>
                  </a:schemeClr>
                </a:solidFill>
              </a:rPr>
              <a:t> de la MACD et du RSI sur le </a:t>
            </a:r>
            <a:r>
              <a:rPr lang="fr-029" sz="2400" dirty="0">
                <a:solidFill>
                  <a:schemeClr val="tx2">
                    <a:lumMod val="75000"/>
                  </a:schemeClr>
                </a:solidFill>
              </a:rPr>
              <a:t>marché</a:t>
            </a:r>
            <a:r>
              <a:rPr lang="en-US" sz="2400" dirty="0">
                <a:solidFill>
                  <a:schemeClr val="tx2">
                    <a:lumMod val="75000"/>
                  </a:schemeClr>
                </a:solidFill>
              </a:rPr>
              <a:t> </a:t>
            </a:r>
            <a:r>
              <a:rPr lang="en-US" sz="2400" dirty="0" err="1">
                <a:solidFill>
                  <a:schemeClr val="tx2">
                    <a:lumMod val="75000"/>
                  </a:schemeClr>
                </a:solidFill>
              </a:rPr>
              <a:t>boursier</a:t>
            </a:r>
            <a:r>
              <a:rPr lang="en-US" sz="2400" dirty="0">
                <a:solidFill>
                  <a:schemeClr val="tx2">
                    <a:lumMod val="75000"/>
                  </a:schemeClr>
                </a:solidFill>
              </a:rPr>
              <a:t>  </a:t>
            </a:r>
            <a:r>
              <a:rPr lang="en-US" sz="2400" dirty="0" err="1">
                <a:solidFill>
                  <a:schemeClr val="tx2">
                    <a:lumMod val="75000"/>
                  </a:schemeClr>
                </a:solidFill>
              </a:rPr>
              <a:t>Australien</a:t>
            </a:r>
            <a:r>
              <a:rPr lang="en-US" sz="2400" dirty="0">
                <a:solidFill>
                  <a:schemeClr val="tx2">
                    <a:lumMod val="75000"/>
                  </a:schemeClr>
                </a:solidFill>
              </a:rPr>
              <a:t> </a:t>
            </a:r>
            <a:r>
              <a:rPr lang="en-US" sz="2400" dirty="0">
                <a:solidFill>
                  <a:schemeClr val="accent2">
                    <a:lumMod val="75000"/>
                  </a:schemeClr>
                </a:solidFill>
              </a:rPr>
              <a:t>(Safwan </a:t>
            </a:r>
            <a:r>
              <a:rPr lang="en-US" sz="2400" dirty="0" err="1">
                <a:solidFill>
                  <a:schemeClr val="accent2">
                    <a:lumMod val="75000"/>
                  </a:schemeClr>
                </a:solidFill>
              </a:rPr>
              <a:t>Mohd</a:t>
            </a:r>
            <a:r>
              <a:rPr lang="en-US" sz="2400" dirty="0">
                <a:solidFill>
                  <a:schemeClr val="accent2">
                    <a:lumMod val="75000"/>
                  </a:schemeClr>
                </a:solidFill>
              </a:rPr>
              <a:t> Nor et </a:t>
            </a:r>
            <a:r>
              <a:rPr lang="en-US" sz="2400" dirty="0" err="1">
                <a:solidFill>
                  <a:schemeClr val="accent2">
                    <a:lumMod val="75000"/>
                  </a:schemeClr>
                </a:solidFill>
              </a:rPr>
              <a:t>Guneratne</a:t>
            </a:r>
            <a:r>
              <a:rPr lang="en-US" sz="2400" dirty="0">
                <a:solidFill>
                  <a:schemeClr val="accent2">
                    <a:lumMod val="75000"/>
                  </a:schemeClr>
                </a:solidFill>
              </a:rPr>
              <a:t> Wickremasinghe)</a:t>
            </a:r>
          </a:p>
        </p:txBody>
      </p:sp>
      <p:pic>
        <p:nvPicPr>
          <p:cNvPr id="4" name="Audio 3">
            <a:hlinkClick r:id="" action="ppaction://media"/>
            <a:extLst>
              <a:ext uri="{FF2B5EF4-FFF2-40B4-BE49-F238E27FC236}">
                <a16:creationId xmlns:a16="http://schemas.microsoft.com/office/drawing/2014/main" id="{7342175C-A61A-44AC-8801-2207EA1DE05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2455EF1A-A158-4807-950C-5D8960043E1A}"/>
              </a:ext>
            </a:extLst>
          </p:cNvPr>
          <p:cNvSpPr>
            <a:spLocks noGrp="1"/>
          </p:cNvSpPr>
          <p:nvPr>
            <p:ph type="sldNum" sz="quarter" idx="12"/>
          </p:nvPr>
        </p:nvSpPr>
        <p:spPr/>
        <p:txBody>
          <a:bodyPr/>
          <a:lstStyle/>
          <a:p>
            <a:fld id="{D13EB839-FAA5-4DB8-84EC-16DFBA217394}" type="slidenum">
              <a:rPr lang="fr-FR" smtClean="0"/>
              <a:t>26</a:t>
            </a:fld>
            <a:endParaRPr lang="fr-FR"/>
          </a:p>
        </p:txBody>
      </p:sp>
    </p:spTree>
    <p:extLst>
      <p:ext uri="{BB962C8B-B14F-4D97-AF65-F5344CB8AC3E}">
        <p14:creationId xmlns:p14="http://schemas.microsoft.com/office/powerpoint/2010/main" val="2292872492"/>
      </p:ext>
    </p:extLst>
  </p:cSld>
  <p:clrMapOvr>
    <a:masterClrMapping/>
  </p:clrMapOvr>
  <mc:AlternateContent xmlns:mc="http://schemas.openxmlformats.org/markup-compatibility/2006" xmlns:p14="http://schemas.microsoft.com/office/powerpoint/2010/main">
    <mc:Choice Requires="p14">
      <p:transition spd="med" p14:dur="700" advTm="7022">
        <p:fade/>
      </p:transition>
    </mc:Choice>
    <mc:Fallback xmlns="">
      <p:transition spd="med" advTm="70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C8393-74A9-44AE-9E91-9950C7B6CB69}"/>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067F874-BDE8-4FAB-B802-EAC13A983F6D}"/>
              </a:ext>
            </a:extLst>
          </p:cNvPr>
          <p:cNvSpPr>
            <a:spLocks noGrp="1"/>
          </p:cNvSpPr>
          <p:nvPr>
            <p:ph idx="1"/>
          </p:nvPr>
        </p:nvSpPr>
        <p:spPr/>
        <p:txBody>
          <a:bodyPr/>
          <a:lstStyle/>
          <a:p>
            <a:pPr>
              <a:lnSpc>
                <a:spcPct val="200000"/>
              </a:lnSpc>
            </a:pPr>
            <a:r>
              <a:rPr lang="fr-FR" dirty="0"/>
              <a:t>Outil de prise de décision pour les investisseurs.</a:t>
            </a:r>
          </a:p>
          <a:p>
            <a:pPr>
              <a:lnSpc>
                <a:spcPct val="200000"/>
              </a:lnSpc>
            </a:pPr>
            <a:r>
              <a:rPr lang="fr-FR" dirty="0"/>
              <a:t>Outil de détermination de paramètre des stratégies de trading.</a:t>
            </a:r>
          </a:p>
          <a:p>
            <a:pPr>
              <a:lnSpc>
                <a:spcPct val="200000"/>
              </a:lnSpc>
            </a:pPr>
            <a:r>
              <a:rPr lang="fr-FR" dirty="0"/>
              <a:t>Outil de comparaison de stratégie de trading</a:t>
            </a:r>
          </a:p>
        </p:txBody>
      </p:sp>
      <p:sp>
        <p:nvSpPr>
          <p:cNvPr id="4" name="Espace réservé du numéro de diapositive 3">
            <a:extLst>
              <a:ext uri="{FF2B5EF4-FFF2-40B4-BE49-F238E27FC236}">
                <a16:creationId xmlns:a16="http://schemas.microsoft.com/office/drawing/2014/main" id="{D76E659D-0E1F-4BCF-BD51-161426C4C0FF}"/>
              </a:ext>
            </a:extLst>
          </p:cNvPr>
          <p:cNvSpPr>
            <a:spLocks noGrp="1"/>
          </p:cNvSpPr>
          <p:nvPr>
            <p:ph type="sldNum" sz="quarter" idx="12"/>
          </p:nvPr>
        </p:nvSpPr>
        <p:spPr/>
        <p:txBody>
          <a:bodyPr/>
          <a:lstStyle/>
          <a:p>
            <a:fld id="{D13EB839-FAA5-4DB8-84EC-16DFBA217394}" type="slidenum">
              <a:rPr lang="fr-FR" smtClean="0"/>
              <a:t>27</a:t>
            </a:fld>
            <a:endParaRPr lang="fr-FR"/>
          </a:p>
        </p:txBody>
      </p:sp>
    </p:spTree>
    <p:extLst>
      <p:ext uri="{BB962C8B-B14F-4D97-AF65-F5344CB8AC3E}">
        <p14:creationId xmlns:p14="http://schemas.microsoft.com/office/powerpoint/2010/main" val="384600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2ED04-82CD-42DD-AA9D-83B38EA709F4}"/>
              </a:ext>
            </a:extLst>
          </p:cNvPr>
          <p:cNvSpPr>
            <a:spLocks noGrp="1"/>
          </p:cNvSpPr>
          <p:nvPr>
            <p:ph type="title"/>
          </p:nvPr>
        </p:nvSpPr>
        <p:spPr/>
        <p:txBody>
          <a:bodyPr/>
          <a:lstStyle/>
          <a:p>
            <a:r>
              <a:rPr lang="fr-FR" dirty="0"/>
              <a:t>Limite de l’étude</a:t>
            </a:r>
          </a:p>
        </p:txBody>
      </p:sp>
      <p:sp>
        <p:nvSpPr>
          <p:cNvPr id="3" name="Espace réservé du contenu 2">
            <a:extLst>
              <a:ext uri="{FF2B5EF4-FFF2-40B4-BE49-F238E27FC236}">
                <a16:creationId xmlns:a16="http://schemas.microsoft.com/office/drawing/2014/main" id="{FDBFB0CA-3435-49DD-B9AD-2F8D0E12F8C1}"/>
              </a:ext>
            </a:extLst>
          </p:cNvPr>
          <p:cNvSpPr>
            <a:spLocks noGrp="1"/>
          </p:cNvSpPr>
          <p:nvPr>
            <p:ph idx="1"/>
          </p:nvPr>
        </p:nvSpPr>
        <p:spPr/>
        <p:txBody>
          <a:bodyPr/>
          <a:lstStyle/>
          <a:p>
            <a:pPr>
              <a:lnSpc>
                <a:spcPct val="250000"/>
              </a:lnSpc>
            </a:pPr>
            <a:r>
              <a:rPr lang="fr-FR" dirty="0"/>
              <a:t>La volatilité des prix des indices.</a:t>
            </a:r>
          </a:p>
          <a:p>
            <a:pPr>
              <a:lnSpc>
                <a:spcPct val="250000"/>
              </a:lnSpc>
            </a:pPr>
            <a:r>
              <a:rPr lang="fr-FR" dirty="0"/>
              <a:t>Nombre de stratégie comparer.</a:t>
            </a:r>
          </a:p>
          <a:p>
            <a:pPr>
              <a:lnSpc>
                <a:spcPct val="250000"/>
              </a:lnSpc>
            </a:pPr>
            <a:r>
              <a:rPr lang="fr-FR" dirty="0"/>
              <a:t>Nombre de valeurs comparer.</a:t>
            </a:r>
          </a:p>
          <a:p>
            <a:pPr marL="0" indent="0">
              <a:buNone/>
            </a:pPr>
            <a:endParaRPr lang="fr-FR" dirty="0"/>
          </a:p>
        </p:txBody>
      </p:sp>
      <p:sp>
        <p:nvSpPr>
          <p:cNvPr id="4" name="Espace réservé du numéro de diapositive 3">
            <a:extLst>
              <a:ext uri="{FF2B5EF4-FFF2-40B4-BE49-F238E27FC236}">
                <a16:creationId xmlns:a16="http://schemas.microsoft.com/office/drawing/2014/main" id="{1245A272-0F12-461A-9645-1D85CB893D4C}"/>
              </a:ext>
            </a:extLst>
          </p:cNvPr>
          <p:cNvSpPr>
            <a:spLocks noGrp="1"/>
          </p:cNvSpPr>
          <p:nvPr>
            <p:ph type="sldNum" sz="quarter" idx="12"/>
          </p:nvPr>
        </p:nvSpPr>
        <p:spPr/>
        <p:txBody>
          <a:bodyPr/>
          <a:lstStyle/>
          <a:p>
            <a:fld id="{D13EB839-FAA5-4DB8-84EC-16DFBA217394}" type="slidenum">
              <a:rPr lang="fr-FR" smtClean="0"/>
              <a:t>28</a:t>
            </a:fld>
            <a:endParaRPr lang="fr-FR"/>
          </a:p>
        </p:txBody>
      </p:sp>
    </p:spTree>
    <p:extLst>
      <p:ext uri="{BB962C8B-B14F-4D97-AF65-F5344CB8AC3E}">
        <p14:creationId xmlns:p14="http://schemas.microsoft.com/office/powerpoint/2010/main" val="10482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8385E-77BE-48BC-8B70-1E7351B5ACCB}"/>
              </a:ext>
            </a:extLst>
          </p:cNvPr>
          <p:cNvSpPr>
            <a:spLocks noGrp="1"/>
          </p:cNvSpPr>
          <p:nvPr>
            <p:ph type="title"/>
          </p:nvPr>
        </p:nvSpPr>
        <p:spPr/>
        <p:txBody>
          <a:bodyPr/>
          <a:lstStyle/>
          <a:p>
            <a:r>
              <a:rPr lang="fr-FR"/>
              <a:t>Perspectives</a:t>
            </a:r>
          </a:p>
        </p:txBody>
      </p:sp>
      <p:sp>
        <p:nvSpPr>
          <p:cNvPr id="3" name="Espace réservé du contenu 2">
            <a:extLst>
              <a:ext uri="{FF2B5EF4-FFF2-40B4-BE49-F238E27FC236}">
                <a16:creationId xmlns:a16="http://schemas.microsoft.com/office/drawing/2014/main" id="{B98BD1B9-9A5E-4E2E-B322-051E3B788B43}"/>
              </a:ext>
            </a:extLst>
          </p:cNvPr>
          <p:cNvSpPr>
            <a:spLocks noGrp="1"/>
          </p:cNvSpPr>
          <p:nvPr>
            <p:ph idx="1"/>
          </p:nvPr>
        </p:nvSpPr>
        <p:spPr/>
        <p:txBody>
          <a:bodyPr>
            <a:normAutofit lnSpcReduction="10000"/>
          </a:bodyPr>
          <a:lstStyle/>
          <a:p>
            <a:pPr>
              <a:lnSpc>
                <a:spcPct val="150000"/>
              </a:lnSpc>
            </a:pPr>
            <a:r>
              <a:rPr lang="fr-FR" dirty="0"/>
              <a:t>Conception d'une application de bureau permettant d'appliquer les stratégies des moyennes mobiles ainsi que la stratégie combinée de l'oscillateur stochastique et de la moyenne mobile convergence divergence sur toutes les données antérieures de valeurs boursières et d'un modèle économétrique utilisés en finance. L'application doit permettre de réaliser des simulations et d'identifier les paramètres optimaux pour chaque stratégie.</a:t>
            </a:r>
          </a:p>
        </p:txBody>
      </p:sp>
      <p:sp>
        <p:nvSpPr>
          <p:cNvPr id="4" name="Espace réservé du numéro de diapositive 3">
            <a:extLst>
              <a:ext uri="{FF2B5EF4-FFF2-40B4-BE49-F238E27FC236}">
                <a16:creationId xmlns:a16="http://schemas.microsoft.com/office/drawing/2014/main" id="{57833ABA-9587-451D-95AC-492B666444E7}"/>
              </a:ext>
            </a:extLst>
          </p:cNvPr>
          <p:cNvSpPr>
            <a:spLocks noGrp="1"/>
          </p:cNvSpPr>
          <p:nvPr>
            <p:ph type="sldNum" sz="quarter" idx="12"/>
          </p:nvPr>
        </p:nvSpPr>
        <p:spPr/>
        <p:txBody>
          <a:bodyPr/>
          <a:lstStyle/>
          <a:p>
            <a:fld id="{D13EB839-FAA5-4DB8-84EC-16DFBA217394}" type="slidenum">
              <a:rPr lang="fr-FR" smtClean="0"/>
              <a:t>29</a:t>
            </a:fld>
            <a:endParaRPr lang="fr-FR"/>
          </a:p>
        </p:txBody>
      </p:sp>
    </p:spTree>
    <p:extLst>
      <p:ext uri="{BB962C8B-B14F-4D97-AF65-F5344CB8AC3E}">
        <p14:creationId xmlns:p14="http://schemas.microsoft.com/office/powerpoint/2010/main" val="132516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txBox="1"/>
          <p:nvPr/>
        </p:nvSpPr>
        <p:spPr>
          <a:xfrm>
            <a:off x="0" y="1"/>
            <a:ext cx="12192000" cy="17552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Contexte</a:t>
            </a:r>
          </a:p>
        </p:txBody>
      </p:sp>
      <p:sp>
        <p:nvSpPr>
          <p:cNvPr id="6" name="Sous-titre 2"/>
          <p:cNvSpPr txBox="1"/>
          <p:nvPr/>
        </p:nvSpPr>
        <p:spPr>
          <a:xfrm>
            <a:off x="0" y="1755229"/>
            <a:ext cx="12192000" cy="51027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r>
              <a:rPr lang="fr-FR" dirty="0"/>
              <a:t> En 2020, la valeur des actifs financiers détenus par l’ensemble de la population mondiale atteint</a:t>
            </a:r>
            <a:r>
              <a:rPr lang="en-US" altLang="fr-FR" dirty="0"/>
              <a:t> </a:t>
            </a:r>
            <a:r>
              <a:rPr lang="fr-FR" dirty="0"/>
              <a:t>le record historique de 200 000 milliards €</a:t>
            </a:r>
            <a:r>
              <a:rPr lang="fr-FR" dirty="0">
                <a:solidFill>
                  <a:srgbClr val="FF0000"/>
                </a:solidFill>
              </a:rPr>
              <a:t>.(Agence Ecofin , octobre 2020)</a:t>
            </a:r>
          </a:p>
          <a:p>
            <a:pPr marL="342900" indent="-342900">
              <a:lnSpc>
                <a:spcPct val="150000"/>
              </a:lnSpc>
              <a:buFont typeface="Wingdings" panose="05000000000000000000" pitchFamily="2" charset="2"/>
              <a:buChar char=""/>
            </a:pPr>
            <a:r>
              <a:rPr lang="fr-FR" dirty="0"/>
              <a:t>D'apres le bulletin officiel de la cote du 25 août 2023 la valeur total de la l'indice BRVM-Agriculture s’élève à 146 000 000F et celle de la BRVM-Services-Public</a:t>
            </a:r>
            <a:r>
              <a:rPr lang="en-US" altLang="fr-FR" dirty="0"/>
              <a:t> </a:t>
            </a:r>
            <a:r>
              <a:rPr lang="fr-FR" dirty="0"/>
              <a:t>s’élève à plus de 90 000 000 f .</a:t>
            </a:r>
          </a:p>
          <a:p>
            <a:pPr marL="342900" indent="-342900">
              <a:lnSpc>
                <a:spcPct val="150000"/>
              </a:lnSpc>
              <a:buFont typeface="Wingdings" panose="05000000000000000000" pitchFamily="2" charset="2"/>
              <a:buChar char=""/>
            </a:pPr>
            <a:r>
              <a:rPr lang="en-US" altLang="fr-FR" dirty="0"/>
              <a:t>Il existe plus de 60 </a:t>
            </a:r>
            <a:r>
              <a:rPr lang="fr-FR" altLang="fr-FR" dirty="0"/>
              <a:t>méthodes</a:t>
            </a:r>
            <a:r>
              <a:rPr lang="en-US" altLang="fr-FR" dirty="0"/>
              <a:t> d’analyse technique </a:t>
            </a:r>
            <a:r>
              <a:rPr lang="fr-FR" b="0" i="0" dirty="0">
                <a:solidFill>
                  <a:srgbClr val="374151"/>
                </a:solidFill>
                <a:effectLst/>
                <a:latin typeface="Söhne"/>
              </a:rPr>
              <a:t>abordées</a:t>
            </a:r>
            <a:r>
              <a:rPr lang="en-US" altLang="fr-FR" dirty="0"/>
              <a:t> par </a:t>
            </a:r>
            <a:r>
              <a:rPr lang="en-US" altLang="fr-FR" dirty="0" err="1">
                <a:solidFill>
                  <a:srgbClr val="FF0000"/>
                </a:solidFill>
              </a:rPr>
              <a:t>Thiérry</a:t>
            </a:r>
            <a:r>
              <a:rPr lang="en-US" altLang="fr-FR" dirty="0">
                <a:solidFill>
                  <a:srgbClr val="FF0000"/>
                </a:solidFill>
              </a:rPr>
              <a:t> Clément </a:t>
            </a:r>
            <a:r>
              <a:rPr lang="en-US" altLang="fr-FR" dirty="0"/>
              <a:t>dans le </a:t>
            </a:r>
            <a:r>
              <a:rPr lang="en-US" altLang="fr-FR" dirty="0">
                <a:solidFill>
                  <a:srgbClr val="FF0000"/>
                </a:solidFill>
              </a:rPr>
              <a:t>Guide </a:t>
            </a:r>
            <a:r>
              <a:rPr lang="en-US" altLang="fr-FR" dirty="0" err="1">
                <a:solidFill>
                  <a:srgbClr val="FF0000"/>
                </a:solidFill>
              </a:rPr>
              <a:t>Complet</a:t>
            </a:r>
            <a:r>
              <a:rPr lang="en-US" altLang="fr-FR" dirty="0">
                <a:solidFill>
                  <a:srgbClr val="FF0000"/>
                </a:solidFill>
              </a:rPr>
              <a:t> de </a:t>
            </a:r>
            <a:r>
              <a:rPr lang="en-US" altLang="fr-FR" dirty="0" err="1">
                <a:solidFill>
                  <a:srgbClr val="FF0000"/>
                </a:solidFill>
              </a:rPr>
              <a:t>l’Analyse</a:t>
            </a:r>
            <a:r>
              <a:rPr lang="en-US" altLang="fr-FR" dirty="0">
                <a:solidFill>
                  <a:srgbClr val="FF0000"/>
                </a:solidFill>
              </a:rPr>
              <a:t> Technique</a:t>
            </a:r>
            <a:endParaRPr lang="fr-FR" dirty="0">
              <a:solidFill>
                <a:srgbClr val="FF0000"/>
              </a:solidFill>
            </a:endParaRPr>
          </a:p>
          <a:p>
            <a:pPr marL="342900" indent="-342900">
              <a:buFont typeface="Wingdings" panose="05000000000000000000" pitchFamily="2" charset="2"/>
              <a:buChar char=""/>
            </a:pPr>
            <a:endParaRPr lang="fr-FR" dirty="0"/>
          </a:p>
          <a:p>
            <a:pPr marL="342900" indent="-342900">
              <a:buFont typeface="Wingdings" panose="05000000000000000000" pitchFamily="2" charset="2"/>
              <a:buChar char=""/>
            </a:pPr>
            <a:endParaRPr lang="fr-FR" dirty="0"/>
          </a:p>
          <a:p>
            <a:pPr marL="0" indent="0">
              <a:buNone/>
            </a:pPr>
            <a:endParaRPr lang="fr-FR" dirty="0"/>
          </a:p>
        </p:txBody>
      </p:sp>
      <p:pic>
        <p:nvPicPr>
          <p:cNvPr id="2" name="Audio 1">
            <a:hlinkClick r:id="" action="ppaction://media"/>
            <a:extLst>
              <a:ext uri="{FF2B5EF4-FFF2-40B4-BE49-F238E27FC236}">
                <a16:creationId xmlns:a16="http://schemas.microsoft.com/office/drawing/2014/main" id="{FFE2A634-C3CA-4CBA-9560-D21E7F62B2B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3" name="Espace réservé du numéro de diapositive 2">
            <a:extLst>
              <a:ext uri="{FF2B5EF4-FFF2-40B4-BE49-F238E27FC236}">
                <a16:creationId xmlns:a16="http://schemas.microsoft.com/office/drawing/2014/main" id="{7CF5A6E1-AE81-4A67-ACF5-BD28F18A0B52}"/>
              </a:ext>
            </a:extLst>
          </p:cNvPr>
          <p:cNvSpPr>
            <a:spLocks noGrp="1"/>
          </p:cNvSpPr>
          <p:nvPr>
            <p:ph type="sldNum" sz="quarter" idx="12"/>
          </p:nvPr>
        </p:nvSpPr>
        <p:spPr/>
        <p:txBody>
          <a:bodyPr/>
          <a:lstStyle/>
          <a:p>
            <a:fld id="{D13EB839-FAA5-4DB8-84EC-16DFBA217394}" type="slidenum">
              <a:rPr lang="fr-FR" smtClean="0"/>
              <a:t>3</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advTm="2889">
        <p:fade/>
      </p:transition>
    </mc:Choice>
    <mc:Fallback xmlns="">
      <p:transition spd="med" advTm="288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p:nvPr/>
        </p:nvSpPr>
        <p:spPr>
          <a:xfrm>
            <a:off x="0" y="1"/>
            <a:ext cx="12192000" cy="14714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Objectifs</a:t>
            </a:r>
          </a:p>
        </p:txBody>
      </p:sp>
      <p:sp>
        <p:nvSpPr>
          <p:cNvPr id="5" name="Sous-titre 2"/>
          <p:cNvSpPr txBox="1"/>
          <p:nvPr/>
        </p:nvSpPr>
        <p:spPr>
          <a:xfrm>
            <a:off x="8878" y="1587706"/>
            <a:ext cx="12183122" cy="5270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Objectif général </a:t>
            </a:r>
          </a:p>
          <a:p>
            <a:pPr marL="0" indent="0" algn="just">
              <a:buNone/>
            </a:pPr>
            <a:r>
              <a:rPr lang="fr-FR" b="0" i="0" dirty="0">
                <a:solidFill>
                  <a:schemeClr val="accent5">
                    <a:lumMod val="50000"/>
                  </a:schemeClr>
                </a:solidFill>
                <a:effectLst/>
                <a:latin typeface="Söhne"/>
              </a:rPr>
              <a:t>Comparer la stratégie de trading basée sur les moyennes mobiles à la stratégie combinée de l'oscillateur stochastique et de la moyenne mobile convergence divergence.</a:t>
            </a:r>
          </a:p>
          <a:p>
            <a:pPr algn="just"/>
            <a:endParaRPr lang="fr-FR" b="1" dirty="0">
              <a:solidFill>
                <a:schemeClr val="accent5">
                  <a:lumMod val="50000"/>
                </a:schemeClr>
              </a:solidFill>
            </a:endParaRPr>
          </a:p>
          <a:p>
            <a:r>
              <a:rPr lang="fr-FR" b="1" dirty="0"/>
              <a:t>Objectifs Spécifiques </a:t>
            </a:r>
          </a:p>
          <a:p>
            <a:pPr marL="0" indent="0">
              <a:buNone/>
            </a:pPr>
            <a:r>
              <a:rPr lang="fr-FR" dirty="0"/>
              <a:t>Il s’agira  de: </a:t>
            </a:r>
          </a:p>
          <a:p>
            <a:pPr marL="342900" indent="-342900">
              <a:buFont typeface="Wingdings" panose="05000000000000000000" pitchFamily="2" charset="2"/>
              <a:buChar char=""/>
            </a:pPr>
            <a:r>
              <a:rPr lang="fr-FR" dirty="0"/>
              <a:t>déterminer les paramètres optimaux pour chaque stratégie ;</a:t>
            </a:r>
          </a:p>
          <a:p>
            <a:pPr marL="342900" indent="-342900">
              <a:buFont typeface="Wingdings" panose="05000000000000000000" pitchFamily="2" charset="2"/>
              <a:buChar char=""/>
            </a:pPr>
            <a:r>
              <a:rPr lang="fr-FR" dirty="0"/>
              <a:t>appliquer les stratégies sur chaque indice ;</a:t>
            </a:r>
          </a:p>
          <a:p>
            <a:pPr marL="342900" indent="-342900">
              <a:buFont typeface="Wingdings" panose="05000000000000000000" pitchFamily="2" charset="2"/>
              <a:buChar char=""/>
            </a:pPr>
            <a:r>
              <a:rPr lang="fr-FR" dirty="0"/>
              <a:t>choisir une meilleur stratégie pour chaque indice.</a:t>
            </a:r>
          </a:p>
          <a:p>
            <a:pPr marL="0" indent="0">
              <a:buNone/>
            </a:pPr>
            <a:endParaRPr lang="fr-FR" dirty="0"/>
          </a:p>
        </p:txBody>
      </p:sp>
      <p:pic>
        <p:nvPicPr>
          <p:cNvPr id="2" name="Audio 1">
            <a:hlinkClick r:id="" action="ppaction://media"/>
            <a:extLst>
              <a:ext uri="{FF2B5EF4-FFF2-40B4-BE49-F238E27FC236}">
                <a16:creationId xmlns:a16="http://schemas.microsoft.com/office/drawing/2014/main" id="{76929C6E-CBE8-4695-99D7-B49B5DDF0B8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3" name="Espace réservé du numéro de diapositive 2">
            <a:extLst>
              <a:ext uri="{FF2B5EF4-FFF2-40B4-BE49-F238E27FC236}">
                <a16:creationId xmlns:a16="http://schemas.microsoft.com/office/drawing/2014/main" id="{26663725-82EC-48FA-AC5E-2ED0651630A3}"/>
              </a:ext>
            </a:extLst>
          </p:cNvPr>
          <p:cNvSpPr>
            <a:spLocks noGrp="1"/>
          </p:cNvSpPr>
          <p:nvPr>
            <p:ph type="sldNum" sz="quarter" idx="12"/>
          </p:nvPr>
        </p:nvSpPr>
        <p:spPr/>
        <p:txBody>
          <a:bodyPr/>
          <a:lstStyle/>
          <a:p>
            <a:fld id="{D13EB839-FAA5-4DB8-84EC-16DFBA217394}" type="slidenum">
              <a:rPr lang="fr-FR" smtClean="0"/>
              <a:t>4</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Hypothèses</a:t>
            </a:r>
          </a:p>
        </p:txBody>
      </p:sp>
      <p:sp>
        <p:nvSpPr>
          <p:cNvPr id="7" name="Content Placeholder 6"/>
          <p:cNvSpPr>
            <a:spLocks noGrp="1"/>
          </p:cNvSpPr>
          <p:nvPr>
            <p:ph idx="1"/>
          </p:nvPr>
        </p:nvSpPr>
        <p:spPr/>
        <p:txBody>
          <a:bodyPr/>
          <a:lstStyle/>
          <a:p>
            <a:pPr>
              <a:lnSpc>
                <a:spcPct val="150000"/>
              </a:lnSpc>
            </a:pPr>
            <a:r>
              <a:rPr lang="en-US" dirty="0"/>
              <a:t>H1 :  </a:t>
            </a:r>
            <a:r>
              <a:rPr lang="fr-FR" dirty="0"/>
              <a:t>La méthode des moyennes mobiles génère plus de signaux d'achat et de vente par rapport à la méthode combinée de l'oscillateur stochastique et de la MACD.</a:t>
            </a:r>
          </a:p>
          <a:p>
            <a:pPr>
              <a:lnSpc>
                <a:spcPct val="150000"/>
              </a:lnSpc>
            </a:pPr>
            <a:r>
              <a:rPr lang="en-US" dirty="0"/>
              <a:t>H2 </a:t>
            </a:r>
            <a:r>
              <a:rPr lang="fr-FR" dirty="0"/>
              <a:t>La méthode de l'oscillateur stochastique combinée à la méthode de la MACD produit le plus de bénéfices</a:t>
            </a:r>
            <a:r>
              <a:rPr lang="en-US" dirty="0"/>
              <a:t>. </a:t>
            </a:r>
          </a:p>
          <a:p>
            <a:pPr marL="0" indent="0">
              <a:buNone/>
            </a:pPr>
            <a:endParaRPr lang="fr-FR" dirty="0"/>
          </a:p>
        </p:txBody>
      </p:sp>
      <p:pic>
        <p:nvPicPr>
          <p:cNvPr id="2" name="Audio 1">
            <a:hlinkClick r:id="" action="ppaction://media"/>
            <a:extLst>
              <a:ext uri="{FF2B5EF4-FFF2-40B4-BE49-F238E27FC236}">
                <a16:creationId xmlns:a16="http://schemas.microsoft.com/office/drawing/2014/main" id="{AE66C55D-53EF-4250-95CB-3E9AA0117A0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3" name="Espace réservé du numéro de diapositive 2">
            <a:extLst>
              <a:ext uri="{FF2B5EF4-FFF2-40B4-BE49-F238E27FC236}">
                <a16:creationId xmlns:a16="http://schemas.microsoft.com/office/drawing/2014/main" id="{FC4F5C3B-7488-4E0E-A9F1-1B194606C965}"/>
              </a:ext>
            </a:extLst>
          </p:cNvPr>
          <p:cNvSpPr>
            <a:spLocks noGrp="1"/>
          </p:cNvSpPr>
          <p:nvPr>
            <p:ph type="sldNum" sz="quarter" idx="12"/>
          </p:nvPr>
        </p:nvSpPr>
        <p:spPr/>
        <p:txBody>
          <a:bodyPr/>
          <a:lstStyle/>
          <a:p>
            <a:fld id="{D13EB839-FAA5-4DB8-84EC-16DFBA217394}" type="slidenum">
              <a:rPr lang="fr-FR" smtClean="0"/>
              <a:t>5</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advTm="1411">
        <p:fade/>
      </p:transition>
    </mc:Choice>
    <mc:Fallback xmlns="">
      <p:transition spd="med" advTm="14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Collecte des données</a:t>
            </a:r>
          </a:p>
        </p:txBody>
      </p:sp>
      <p:sp>
        <p:nvSpPr>
          <p:cNvPr id="3" name="Content Placeholder 2"/>
          <p:cNvSpPr>
            <a:spLocks noGrp="1"/>
          </p:cNvSpPr>
          <p:nvPr>
            <p:ph idx="1"/>
          </p:nvPr>
        </p:nvSpPr>
        <p:spPr/>
        <p:txBody>
          <a:bodyPr>
            <a:normAutofit lnSpcReduction="10000"/>
          </a:bodyPr>
          <a:lstStyle/>
          <a:p>
            <a:pPr>
              <a:lnSpc>
                <a:spcPct val="150000"/>
              </a:lnSpc>
            </a:pPr>
            <a:r>
              <a:rPr lang="fr-FR" sz="2400" dirty="0"/>
              <a:t>Données</a:t>
            </a:r>
          </a:p>
          <a:p>
            <a:pPr marL="0" indent="0">
              <a:lnSpc>
                <a:spcPct val="150000"/>
              </a:lnSpc>
              <a:buNone/>
            </a:pPr>
            <a:r>
              <a:rPr lang="fr-FR" sz="2400" dirty="0"/>
              <a:t>Les données historiques des indices BRVM-Agriculture et BRVM-Services-Publics</a:t>
            </a:r>
          </a:p>
          <a:p>
            <a:pPr>
              <a:lnSpc>
                <a:spcPct val="150000"/>
              </a:lnSpc>
            </a:pPr>
            <a:r>
              <a:rPr lang="fr-FR" sz="2400" dirty="0"/>
              <a:t>Période d’étude</a:t>
            </a:r>
          </a:p>
          <a:p>
            <a:pPr marL="0" indent="0">
              <a:lnSpc>
                <a:spcPct val="150000"/>
              </a:lnSpc>
              <a:buNone/>
            </a:pPr>
            <a:r>
              <a:rPr lang="fr-FR" sz="2400" dirty="0"/>
              <a:t>Il s’agit des prix de clôture journaliers pour chaque indice du </a:t>
            </a:r>
            <a:r>
              <a:rPr lang="fr-FR" sz="2400" dirty="0">
                <a:solidFill>
                  <a:srgbClr val="FF0000"/>
                </a:solidFill>
              </a:rPr>
              <a:t>15 juin 2020 au 15 main 2023</a:t>
            </a:r>
          </a:p>
          <a:p>
            <a:pPr>
              <a:lnSpc>
                <a:spcPct val="150000"/>
              </a:lnSpc>
            </a:pPr>
            <a:r>
              <a:rPr lang="fr-FR" sz="2400" dirty="0"/>
              <a:t>Source des données</a:t>
            </a:r>
          </a:p>
          <a:p>
            <a:pPr marL="0" indent="0">
              <a:lnSpc>
                <a:spcPct val="150000"/>
              </a:lnSpc>
              <a:buNone/>
            </a:pPr>
            <a:r>
              <a:rPr lang="fr-FR" sz="2400" dirty="0"/>
              <a:t>Site web de </a:t>
            </a:r>
            <a:r>
              <a:rPr lang="fr-FR" sz="2400" dirty="0" err="1"/>
              <a:t>Investing</a:t>
            </a:r>
            <a:r>
              <a:rPr lang="fr-FR" sz="2400" dirty="0"/>
              <a:t> : </a:t>
            </a:r>
            <a:r>
              <a:rPr lang="fr-FR" sz="2400" dirty="0">
                <a:hlinkClick r:id="rId4"/>
              </a:rPr>
              <a:t>Marchés en direct, Analyses et actualités - Investing.com</a:t>
            </a:r>
            <a:endParaRPr lang="fr-FR" sz="2400" dirty="0"/>
          </a:p>
          <a:p>
            <a:pPr marL="0" indent="0">
              <a:buNone/>
            </a:pPr>
            <a:endParaRPr lang="fr-FR" dirty="0"/>
          </a:p>
        </p:txBody>
      </p:sp>
      <p:pic>
        <p:nvPicPr>
          <p:cNvPr id="4" name="Audio 3">
            <a:hlinkClick r:id="" action="ppaction://media"/>
            <a:extLst>
              <a:ext uri="{FF2B5EF4-FFF2-40B4-BE49-F238E27FC236}">
                <a16:creationId xmlns:a16="http://schemas.microsoft.com/office/drawing/2014/main" id="{458F4AAE-E710-4DC2-AB4D-B53E0A7789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56D09EA5-17A7-4B8B-8049-605C545F17CB}"/>
              </a:ext>
            </a:extLst>
          </p:cNvPr>
          <p:cNvSpPr>
            <a:spLocks noGrp="1"/>
          </p:cNvSpPr>
          <p:nvPr>
            <p:ph type="sldNum" sz="quarter" idx="12"/>
          </p:nvPr>
        </p:nvSpPr>
        <p:spPr/>
        <p:txBody>
          <a:bodyPr/>
          <a:lstStyle/>
          <a:p>
            <a:fld id="{D13EB839-FAA5-4DB8-84EC-16DFBA217394}" type="slidenum">
              <a:rPr lang="fr-FR" smtClean="0"/>
              <a:t>6</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advTm="1612">
        <p:fade/>
      </p:transition>
    </mc:Choice>
    <mc:Fallback xmlns="">
      <p:transition spd="med" advTm="16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mute="1"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A74D1E-93D8-4C0C-AFD1-5F31E42B347D}"/>
              </a:ext>
            </a:extLst>
          </p:cNvPr>
          <p:cNvSpPr>
            <a:spLocks noGrp="1"/>
          </p:cNvSpPr>
          <p:nvPr>
            <p:ph type="title"/>
          </p:nvPr>
        </p:nvSpPr>
        <p:spPr/>
        <p:txBody>
          <a:bodyPr/>
          <a:lstStyle/>
          <a:p>
            <a:r>
              <a:rPr lang="en-US" dirty="0"/>
              <a:t>Variables </a:t>
            </a:r>
            <a:r>
              <a:rPr lang="en-US" dirty="0" err="1"/>
              <a:t>d’étude</a:t>
            </a:r>
            <a:endParaRPr lang="en-US" dirty="0"/>
          </a:p>
        </p:txBody>
      </p:sp>
      <p:graphicFrame>
        <p:nvGraphicFramePr>
          <p:cNvPr id="4" name="Tableau 4">
            <a:extLst>
              <a:ext uri="{FF2B5EF4-FFF2-40B4-BE49-F238E27FC236}">
                <a16:creationId xmlns:a16="http://schemas.microsoft.com/office/drawing/2014/main" id="{F3C2DE43-849E-444D-B3F3-1C08823556B9}"/>
              </a:ext>
            </a:extLst>
          </p:cNvPr>
          <p:cNvGraphicFramePr>
            <a:graphicFrameLocks noGrp="1"/>
          </p:cNvGraphicFramePr>
          <p:nvPr>
            <p:ph idx="1"/>
            <p:extLst>
              <p:ext uri="{D42A27DB-BD31-4B8C-83A1-F6EECF244321}">
                <p14:modId xmlns:p14="http://schemas.microsoft.com/office/powerpoint/2010/main" val="2041508711"/>
              </p:ext>
            </p:extLst>
          </p:nvPr>
        </p:nvGraphicFramePr>
        <p:xfrm>
          <a:off x="2929630" y="1766656"/>
          <a:ext cx="6232126" cy="3814069"/>
        </p:xfrm>
        <a:graphic>
          <a:graphicData uri="http://schemas.openxmlformats.org/drawingml/2006/table">
            <a:tbl>
              <a:tblPr firstRow="1" bandRow="1">
                <a:tableStyleId>{5C22544A-7EE6-4342-B048-85BDC9FD1C3A}</a:tableStyleId>
              </a:tblPr>
              <a:tblGrid>
                <a:gridCol w="3116063">
                  <a:extLst>
                    <a:ext uri="{9D8B030D-6E8A-4147-A177-3AD203B41FA5}">
                      <a16:colId xmlns:a16="http://schemas.microsoft.com/office/drawing/2014/main" val="473583834"/>
                    </a:ext>
                  </a:extLst>
                </a:gridCol>
                <a:gridCol w="3116063">
                  <a:extLst>
                    <a:ext uri="{9D8B030D-6E8A-4147-A177-3AD203B41FA5}">
                      <a16:colId xmlns:a16="http://schemas.microsoft.com/office/drawing/2014/main" val="330315248"/>
                    </a:ext>
                  </a:extLst>
                </a:gridCol>
              </a:tblGrid>
              <a:tr h="544867">
                <a:tc>
                  <a:txBody>
                    <a:bodyPr/>
                    <a:lstStyle/>
                    <a:p>
                      <a:pPr algn="ctr"/>
                      <a:r>
                        <a:rPr lang="en-US" dirty="0"/>
                        <a:t>Variables </a:t>
                      </a:r>
                      <a:r>
                        <a:rPr lang="en-US" dirty="0" err="1"/>
                        <a:t>primaires</a:t>
                      </a:r>
                      <a:endParaRPr lang="en-US" dirty="0"/>
                    </a:p>
                  </a:txBody>
                  <a:tcPr/>
                </a:tc>
                <a:tc>
                  <a:txBody>
                    <a:bodyPr/>
                    <a:lstStyle/>
                    <a:p>
                      <a:pPr algn="ctr"/>
                      <a:r>
                        <a:rPr lang="en-US" dirty="0"/>
                        <a:t>Variables </a:t>
                      </a:r>
                      <a:r>
                        <a:rPr lang="en-US" dirty="0" err="1"/>
                        <a:t>dérivées</a:t>
                      </a:r>
                      <a:endParaRPr lang="en-US" dirty="0"/>
                    </a:p>
                  </a:txBody>
                  <a:tcPr/>
                </a:tc>
                <a:extLst>
                  <a:ext uri="{0D108BD9-81ED-4DB2-BD59-A6C34878D82A}">
                    <a16:rowId xmlns:a16="http://schemas.microsoft.com/office/drawing/2014/main" val="4152154442"/>
                  </a:ext>
                </a:extLst>
              </a:tr>
              <a:tr h="544867">
                <a:tc>
                  <a:txBody>
                    <a:bodyPr/>
                    <a:lstStyle/>
                    <a:p>
                      <a:pPr algn="ctr"/>
                      <a:r>
                        <a:rPr lang="en-US" dirty="0"/>
                        <a:t>Prix de </a:t>
                      </a:r>
                      <a:r>
                        <a:rPr lang="en-US" dirty="0" err="1"/>
                        <a:t>clôture</a:t>
                      </a:r>
                      <a:endParaRPr lang="en-US" dirty="0"/>
                    </a:p>
                  </a:txBody>
                  <a:tcPr/>
                </a:tc>
                <a:tc>
                  <a:txBody>
                    <a:bodyPr/>
                    <a:lstStyle/>
                    <a:p>
                      <a:pPr algn="ctr"/>
                      <a:r>
                        <a:rPr lang="en-US" dirty="0"/>
                        <a:t>MM </a:t>
                      </a:r>
                      <a:r>
                        <a:rPr lang="en-US" dirty="0" err="1"/>
                        <a:t>Rapide</a:t>
                      </a:r>
                      <a:endParaRPr lang="en-US" dirty="0"/>
                    </a:p>
                  </a:txBody>
                  <a:tcPr/>
                </a:tc>
                <a:extLst>
                  <a:ext uri="{0D108BD9-81ED-4DB2-BD59-A6C34878D82A}">
                    <a16:rowId xmlns:a16="http://schemas.microsoft.com/office/drawing/2014/main" val="728644877"/>
                  </a:ext>
                </a:extLst>
              </a:tr>
              <a:tr h="544867">
                <a:tc>
                  <a:txBody>
                    <a:bodyPr/>
                    <a:lstStyle/>
                    <a:p>
                      <a:pPr algn="ctr"/>
                      <a:r>
                        <a:rPr lang="en-US" dirty="0"/>
                        <a:t>Plus Bas</a:t>
                      </a:r>
                    </a:p>
                  </a:txBody>
                  <a:tcPr/>
                </a:tc>
                <a:tc>
                  <a:txBody>
                    <a:bodyPr/>
                    <a:lstStyle/>
                    <a:p>
                      <a:pPr algn="ctr"/>
                      <a:r>
                        <a:rPr lang="en-US" dirty="0"/>
                        <a:t>MM Lente</a:t>
                      </a:r>
                    </a:p>
                  </a:txBody>
                  <a:tcPr/>
                </a:tc>
                <a:extLst>
                  <a:ext uri="{0D108BD9-81ED-4DB2-BD59-A6C34878D82A}">
                    <a16:rowId xmlns:a16="http://schemas.microsoft.com/office/drawing/2014/main" val="3592065281"/>
                  </a:ext>
                </a:extLst>
              </a:tr>
              <a:tr h="544867">
                <a:tc>
                  <a:txBody>
                    <a:bodyPr/>
                    <a:lstStyle/>
                    <a:p>
                      <a:pPr algn="ctr"/>
                      <a:r>
                        <a:rPr lang="en-US" dirty="0"/>
                        <a:t>Plus Haut</a:t>
                      </a:r>
                    </a:p>
                  </a:txBody>
                  <a:tcPr/>
                </a:tc>
                <a:tc>
                  <a:txBody>
                    <a:bodyPr/>
                    <a:lstStyle/>
                    <a:p>
                      <a:pPr algn="ctr"/>
                      <a:r>
                        <a:rPr lang="en-US" dirty="0"/>
                        <a:t>%D</a:t>
                      </a:r>
                    </a:p>
                  </a:txBody>
                  <a:tcPr/>
                </a:tc>
                <a:extLst>
                  <a:ext uri="{0D108BD9-81ED-4DB2-BD59-A6C34878D82A}">
                    <a16:rowId xmlns:a16="http://schemas.microsoft.com/office/drawing/2014/main" val="3321039973"/>
                  </a:ext>
                </a:extLst>
              </a:tr>
              <a:tr h="544867">
                <a:tc>
                  <a:txBody>
                    <a:bodyPr/>
                    <a:lstStyle/>
                    <a:p>
                      <a:pPr algn="ctr"/>
                      <a:endParaRPr lang="en-US" dirty="0"/>
                    </a:p>
                  </a:txBody>
                  <a:tcPr/>
                </a:tc>
                <a:tc>
                  <a:txBody>
                    <a:bodyPr/>
                    <a:lstStyle/>
                    <a:p>
                      <a:pPr algn="ctr"/>
                      <a:r>
                        <a:rPr lang="en-US" dirty="0"/>
                        <a:t>%K</a:t>
                      </a:r>
                    </a:p>
                  </a:txBody>
                  <a:tcPr/>
                </a:tc>
                <a:extLst>
                  <a:ext uri="{0D108BD9-81ED-4DB2-BD59-A6C34878D82A}">
                    <a16:rowId xmlns:a16="http://schemas.microsoft.com/office/drawing/2014/main" val="1814769322"/>
                  </a:ext>
                </a:extLst>
              </a:tr>
              <a:tr h="544867">
                <a:tc>
                  <a:txBody>
                    <a:bodyPr/>
                    <a:lstStyle/>
                    <a:p>
                      <a:pPr algn="ctr"/>
                      <a:endParaRPr lang="en-US"/>
                    </a:p>
                  </a:txBody>
                  <a:tcPr/>
                </a:tc>
                <a:tc>
                  <a:txBody>
                    <a:bodyPr/>
                    <a:lstStyle/>
                    <a:p>
                      <a:pPr algn="ctr"/>
                      <a:r>
                        <a:rPr lang="en-US" dirty="0"/>
                        <a:t>Signal</a:t>
                      </a:r>
                    </a:p>
                  </a:txBody>
                  <a:tcPr/>
                </a:tc>
                <a:extLst>
                  <a:ext uri="{0D108BD9-81ED-4DB2-BD59-A6C34878D82A}">
                    <a16:rowId xmlns:a16="http://schemas.microsoft.com/office/drawing/2014/main" val="3785234571"/>
                  </a:ext>
                </a:extLst>
              </a:tr>
              <a:tr h="544867">
                <a:tc>
                  <a:txBody>
                    <a:bodyPr/>
                    <a:lstStyle/>
                    <a:p>
                      <a:pPr algn="ctr"/>
                      <a:endParaRPr lang="en-US"/>
                    </a:p>
                  </a:txBody>
                  <a:tcPr/>
                </a:tc>
                <a:tc>
                  <a:txBody>
                    <a:bodyPr/>
                    <a:lstStyle/>
                    <a:p>
                      <a:pPr algn="ctr"/>
                      <a:r>
                        <a:rPr lang="en-US" dirty="0"/>
                        <a:t>MACD</a:t>
                      </a:r>
                    </a:p>
                  </a:txBody>
                  <a:tcPr/>
                </a:tc>
                <a:extLst>
                  <a:ext uri="{0D108BD9-81ED-4DB2-BD59-A6C34878D82A}">
                    <a16:rowId xmlns:a16="http://schemas.microsoft.com/office/drawing/2014/main" val="2230772689"/>
                  </a:ext>
                </a:extLst>
              </a:tr>
            </a:tbl>
          </a:graphicData>
        </a:graphic>
      </p:graphicFrame>
      <p:pic>
        <p:nvPicPr>
          <p:cNvPr id="3" name="Audio 2">
            <a:hlinkClick r:id="" action="ppaction://media"/>
            <a:extLst>
              <a:ext uri="{FF2B5EF4-FFF2-40B4-BE49-F238E27FC236}">
                <a16:creationId xmlns:a16="http://schemas.microsoft.com/office/drawing/2014/main" id="{FEF3FDAF-93C1-4233-B487-DDC9F596829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17176CF8-E3F5-4898-A628-51279849B42D}"/>
              </a:ext>
            </a:extLst>
          </p:cNvPr>
          <p:cNvSpPr>
            <a:spLocks noGrp="1"/>
          </p:cNvSpPr>
          <p:nvPr>
            <p:ph type="sldNum" sz="quarter" idx="12"/>
          </p:nvPr>
        </p:nvSpPr>
        <p:spPr/>
        <p:txBody>
          <a:bodyPr/>
          <a:lstStyle/>
          <a:p>
            <a:fld id="{D13EB839-FAA5-4DB8-84EC-16DFBA217394}" type="slidenum">
              <a:rPr lang="fr-FR" smtClean="0"/>
              <a:t>7</a:t>
            </a:fld>
            <a:endParaRPr lang="fr-FR"/>
          </a:p>
        </p:txBody>
      </p:sp>
    </p:spTree>
    <p:extLst>
      <p:ext uri="{BB962C8B-B14F-4D97-AF65-F5344CB8AC3E}">
        <p14:creationId xmlns:p14="http://schemas.microsoft.com/office/powerpoint/2010/main" val="3639602380"/>
      </p:ext>
    </p:extLst>
  </p:cSld>
  <p:clrMapOvr>
    <a:masterClrMapping/>
  </p:clrMapOvr>
  <mc:AlternateContent xmlns:mc="http://schemas.openxmlformats.org/markup-compatibility/2006" xmlns:p14="http://schemas.microsoft.com/office/powerpoint/2010/main">
    <mc:Choice Requires="p14">
      <p:transition spd="med" p14:dur="700" advTm="47">
        <p:fade/>
      </p:transition>
    </mc:Choice>
    <mc:Fallback xmlns="">
      <p:transition spd="med" advTm="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92F2A-F971-4276-84F7-A5700E03F50E}"/>
              </a:ext>
            </a:extLst>
          </p:cNvPr>
          <p:cNvSpPr>
            <a:spLocks noGrp="1"/>
          </p:cNvSpPr>
          <p:nvPr>
            <p:ph type="title"/>
          </p:nvPr>
        </p:nvSpPr>
        <p:spPr/>
        <p:txBody>
          <a:bodyPr/>
          <a:lstStyle/>
          <a:p>
            <a:r>
              <a:rPr lang="fr-FR"/>
              <a:t>Matériels</a:t>
            </a:r>
          </a:p>
        </p:txBody>
      </p:sp>
      <p:sp>
        <p:nvSpPr>
          <p:cNvPr id="3" name="Espace réservé du contenu 2">
            <a:extLst>
              <a:ext uri="{FF2B5EF4-FFF2-40B4-BE49-F238E27FC236}">
                <a16:creationId xmlns:a16="http://schemas.microsoft.com/office/drawing/2014/main" id="{7F4DA0C0-D975-452C-8C09-689DB03A4066}"/>
              </a:ext>
            </a:extLst>
          </p:cNvPr>
          <p:cNvSpPr>
            <a:spLocks noGrp="1"/>
          </p:cNvSpPr>
          <p:nvPr>
            <p:ph idx="1"/>
          </p:nvPr>
        </p:nvSpPr>
        <p:spPr/>
        <p:txBody>
          <a:bodyPr/>
          <a:lstStyle/>
          <a:p>
            <a:r>
              <a:rPr lang="fr-FR" dirty="0"/>
              <a:t>Langages de programmation</a:t>
            </a:r>
          </a:p>
          <a:p>
            <a:pPr marL="0" indent="0">
              <a:buNone/>
            </a:pPr>
            <a:r>
              <a:rPr lang="fr-FR" dirty="0"/>
              <a:t>Python , Latex</a:t>
            </a:r>
          </a:p>
          <a:p>
            <a:pPr marL="0" indent="0">
              <a:buNone/>
            </a:pPr>
            <a:endParaRPr lang="fr-FR" dirty="0"/>
          </a:p>
          <a:p>
            <a:r>
              <a:rPr lang="fr-FR" dirty="0"/>
              <a:t>IDE </a:t>
            </a:r>
          </a:p>
          <a:p>
            <a:pPr marL="0" indent="0">
              <a:buNone/>
            </a:pPr>
            <a:r>
              <a:rPr lang="fr-FR" dirty="0"/>
              <a:t>Visual Studio Code, </a:t>
            </a:r>
            <a:r>
              <a:rPr lang="fr-FR" dirty="0" err="1"/>
              <a:t>Jupyter</a:t>
            </a:r>
            <a:r>
              <a:rPr lang="fr-FR" dirty="0"/>
              <a:t> </a:t>
            </a:r>
          </a:p>
          <a:p>
            <a:pPr marL="0" indent="0">
              <a:buNone/>
            </a:pPr>
            <a:endParaRPr lang="fr-FR" dirty="0"/>
          </a:p>
          <a:p>
            <a:r>
              <a:rPr lang="fr-FR" dirty="0"/>
              <a:t>Librairies Python</a:t>
            </a:r>
          </a:p>
          <a:p>
            <a:pPr marL="0" indent="0">
              <a:buNone/>
            </a:pPr>
            <a:r>
              <a:rPr lang="fr-FR" dirty="0"/>
              <a:t>Pandas , </a:t>
            </a:r>
            <a:r>
              <a:rPr lang="fr-FR" dirty="0" err="1"/>
              <a:t>Numpy</a:t>
            </a:r>
            <a:r>
              <a:rPr lang="fr-FR" dirty="0"/>
              <a:t> , </a:t>
            </a:r>
            <a:r>
              <a:rPr lang="fr-FR" dirty="0" err="1"/>
              <a:t>Matplotlib</a:t>
            </a:r>
            <a:r>
              <a:rPr lang="fr-FR" dirty="0"/>
              <a:t> , PyQt5</a:t>
            </a:r>
          </a:p>
        </p:txBody>
      </p:sp>
      <p:pic>
        <p:nvPicPr>
          <p:cNvPr id="4" name="Audio 3">
            <a:hlinkClick r:id="" action="ppaction://media"/>
            <a:extLst>
              <a:ext uri="{FF2B5EF4-FFF2-40B4-BE49-F238E27FC236}">
                <a16:creationId xmlns:a16="http://schemas.microsoft.com/office/drawing/2014/main" id="{CA650F8E-98D4-48A9-8C81-46B6517AA07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99AFF12E-23C1-4194-BFEA-55C7E2BD0B48}"/>
              </a:ext>
            </a:extLst>
          </p:cNvPr>
          <p:cNvSpPr>
            <a:spLocks noGrp="1"/>
          </p:cNvSpPr>
          <p:nvPr>
            <p:ph type="sldNum" sz="quarter" idx="12"/>
          </p:nvPr>
        </p:nvSpPr>
        <p:spPr/>
        <p:txBody>
          <a:bodyPr/>
          <a:lstStyle/>
          <a:p>
            <a:fld id="{D13EB839-FAA5-4DB8-84EC-16DFBA217394}" type="slidenum">
              <a:rPr lang="fr-FR" smtClean="0"/>
              <a:t>8</a:t>
            </a:fld>
            <a:endParaRPr lang="fr-FR"/>
          </a:p>
        </p:txBody>
      </p:sp>
    </p:spTree>
    <p:extLst>
      <p:ext uri="{BB962C8B-B14F-4D97-AF65-F5344CB8AC3E}">
        <p14:creationId xmlns:p14="http://schemas.microsoft.com/office/powerpoint/2010/main" val="2870762637"/>
      </p:ext>
    </p:extLst>
  </p:cSld>
  <p:clrMapOvr>
    <a:masterClrMapping/>
  </p:clrMapOvr>
  <mc:AlternateContent xmlns:mc="http://schemas.openxmlformats.org/markup-compatibility/2006" xmlns:p14="http://schemas.microsoft.com/office/powerpoint/2010/main">
    <mc:Choice Requires="p14">
      <p:transition spd="med" p14:dur="700" advTm="1287">
        <p:fade/>
      </p:transition>
    </mc:Choice>
    <mc:Fallback xmlns="">
      <p:transition spd="med" advTm="12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3BA75-4F6F-4294-A4D1-AB258A8EE9E1}"/>
              </a:ext>
            </a:extLst>
          </p:cNvPr>
          <p:cNvSpPr>
            <a:spLocks noGrp="1"/>
          </p:cNvSpPr>
          <p:nvPr>
            <p:ph type="title"/>
          </p:nvPr>
        </p:nvSpPr>
        <p:spPr/>
        <p:txBody>
          <a:bodyPr/>
          <a:lstStyle/>
          <a:p>
            <a:r>
              <a:rPr lang="fr-FR"/>
              <a:t>Strategies de trading</a:t>
            </a:r>
          </a:p>
        </p:txBody>
      </p:sp>
      <p:sp>
        <p:nvSpPr>
          <p:cNvPr id="3" name="Espace réservé du contenu 2">
            <a:extLst>
              <a:ext uri="{FF2B5EF4-FFF2-40B4-BE49-F238E27FC236}">
                <a16:creationId xmlns:a16="http://schemas.microsoft.com/office/drawing/2014/main" id="{F22A7146-62EC-4B84-BEB4-8BAE6C7C3FFE}"/>
              </a:ext>
            </a:extLst>
          </p:cNvPr>
          <p:cNvSpPr>
            <a:spLocks noGrp="1"/>
          </p:cNvSpPr>
          <p:nvPr>
            <p:ph idx="1"/>
          </p:nvPr>
        </p:nvSpPr>
        <p:spPr/>
        <p:txBody>
          <a:bodyPr/>
          <a:lstStyle/>
          <a:p>
            <a:pPr>
              <a:lnSpc>
                <a:spcPct val="200000"/>
              </a:lnSpc>
            </a:pPr>
            <a:r>
              <a:rPr lang="fr-FR" dirty="0"/>
              <a:t>Stratégie des moyennes mobiles</a:t>
            </a:r>
          </a:p>
          <a:p>
            <a:pPr>
              <a:lnSpc>
                <a:spcPct val="200000"/>
              </a:lnSpc>
            </a:pPr>
            <a:r>
              <a:rPr lang="fr-FR" dirty="0"/>
              <a:t>Stratégie de l’oscillateur stochastique </a:t>
            </a:r>
          </a:p>
          <a:p>
            <a:pPr>
              <a:lnSpc>
                <a:spcPct val="200000"/>
              </a:lnSpc>
            </a:pPr>
            <a:r>
              <a:rPr lang="fr-FR" dirty="0"/>
              <a:t>Stratégie de la moyenne mobile convergence divergence</a:t>
            </a:r>
          </a:p>
          <a:p>
            <a:pPr marL="0" indent="0">
              <a:buNone/>
            </a:pPr>
            <a:endParaRPr lang="fr-FR" dirty="0"/>
          </a:p>
        </p:txBody>
      </p:sp>
      <p:pic>
        <p:nvPicPr>
          <p:cNvPr id="4" name="Audio 3">
            <a:hlinkClick r:id="" action="ppaction://media"/>
            <a:extLst>
              <a:ext uri="{FF2B5EF4-FFF2-40B4-BE49-F238E27FC236}">
                <a16:creationId xmlns:a16="http://schemas.microsoft.com/office/drawing/2014/main" id="{A3907329-D2F5-4D8D-A1E6-944647A7C70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
        <p:nvSpPr>
          <p:cNvPr id="5" name="Espace réservé du numéro de diapositive 4">
            <a:extLst>
              <a:ext uri="{FF2B5EF4-FFF2-40B4-BE49-F238E27FC236}">
                <a16:creationId xmlns:a16="http://schemas.microsoft.com/office/drawing/2014/main" id="{1DF10D8A-3B18-4B67-83D7-E8293C56FF72}"/>
              </a:ext>
            </a:extLst>
          </p:cNvPr>
          <p:cNvSpPr>
            <a:spLocks noGrp="1"/>
          </p:cNvSpPr>
          <p:nvPr>
            <p:ph type="sldNum" sz="quarter" idx="12"/>
          </p:nvPr>
        </p:nvSpPr>
        <p:spPr/>
        <p:txBody>
          <a:bodyPr/>
          <a:lstStyle/>
          <a:p>
            <a:fld id="{D13EB839-FAA5-4DB8-84EC-16DFBA217394}" type="slidenum">
              <a:rPr lang="fr-FR" smtClean="0"/>
              <a:t>9</a:t>
            </a:fld>
            <a:endParaRPr lang="fr-FR"/>
          </a:p>
        </p:txBody>
      </p:sp>
    </p:spTree>
    <p:extLst>
      <p:ext uri="{BB962C8B-B14F-4D97-AF65-F5344CB8AC3E}">
        <p14:creationId xmlns:p14="http://schemas.microsoft.com/office/powerpoint/2010/main" val="3307971259"/>
      </p:ext>
    </p:extLst>
  </p:cSld>
  <p:clrMapOvr>
    <a:masterClrMapping/>
  </p:clrMapOvr>
  <mc:AlternateContent xmlns:mc="http://schemas.openxmlformats.org/markup-compatibility/2006" xmlns:p14="http://schemas.microsoft.com/office/powerpoint/2010/main">
    <mc:Choice Requires="p14">
      <p:transition spd="med" p14:dur="700" advTm="1565">
        <p:fade/>
      </p:transition>
    </mc:Choice>
    <mc:Fallback xmlns="">
      <p:transition spd="med" advTm="156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1176</Words>
  <Application>Microsoft Office PowerPoint</Application>
  <PresentationFormat>Grand écran</PresentationFormat>
  <Paragraphs>244</Paragraphs>
  <Slides>29</Slides>
  <Notes>0</Notes>
  <HiddenSlides>0</HiddenSlides>
  <MMClips>24</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Söhne</vt:lpstr>
      <vt:lpstr>Wingdings</vt:lpstr>
      <vt:lpstr>Office Theme</vt:lpstr>
      <vt:lpstr>Présentation PowerPoint</vt:lpstr>
      <vt:lpstr>Présentation PowerPoint</vt:lpstr>
      <vt:lpstr>Présentation PowerPoint</vt:lpstr>
      <vt:lpstr>Présentation PowerPoint</vt:lpstr>
      <vt:lpstr>Hypothèses</vt:lpstr>
      <vt:lpstr>Collecte des données</vt:lpstr>
      <vt:lpstr>Variables d’étude</vt:lpstr>
      <vt:lpstr>Matériels</vt:lpstr>
      <vt:lpstr>Strategies de trading</vt:lpstr>
      <vt:lpstr>Critères de decision</vt:lpstr>
      <vt:lpstr>Critère de choix des paramètres</vt:lpstr>
      <vt:lpstr>Méthodologies</vt:lpstr>
      <vt:lpstr>Analyse descriptive (BRVM-Agri)</vt:lpstr>
      <vt:lpstr>Analyse descriptive (BRVM-Agri)</vt:lpstr>
      <vt:lpstr>Analyse descriptive(BRVM-Services-Publics)</vt:lpstr>
      <vt:lpstr>Analyse descriptive(BRVM-Services-Publics)</vt:lpstr>
      <vt:lpstr>Détermination des paramètres optimaux</vt:lpstr>
      <vt:lpstr>Détermination des paramètres optimaux</vt:lpstr>
      <vt:lpstr>Présentation PowerPoint</vt:lpstr>
      <vt:lpstr>Présentation PowerPoint</vt:lpstr>
      <vt:lpstr>Résultats</vt:lpstr>
      <vt:lpstr>Présentation PowerPoint</vt:lpstr>
      <vt:lpstr>Présentation PowerPoint</vt:lpstr>
      <vt:lpstr>Résultats</vt:lpstr>
      <vt:lpstr>Vérification des hypothèses</vt:lpstr>
      <vt:lpstr>Discussion</vt:lpstr>
      <vt:lpstr>Conclusion</vt:lpstr>
      <vt:lpstr>Limite de l’étude</vt:lpstr>
      <vt:lpstr>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stephene WANTCHEKON</dc:creator>
  <cp:lastModifiedBy>stephene WANTCHEKON</cp:lastModifiedBy>
  <cp:revision>50</cp:revision>
  <dcterms:created xsi:type="dcterms:W3CDTF">2023-08-25T01:43:00Z</dcterms:created>
  <dcterms:modified xsi:type="dcterms:W3CDTF">2023-09-04T23:40:57Z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3495E4896D104CC184EE6D8DBE53FDE3_12</vt:lpwstr>
  </property>
  <property fmtid="{D5CDD505-2E9C-101B-9397-08002B2CF9AE}" pid="3" name="KSOProductBuildVer">
    <vt:lpwstr>1033-12.2.0.13193</vt:lpwstr>
  </property>
</Properties>
</file>