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f3462421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f3462421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f3462421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f3462421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f346242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f346242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f3462421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f3462421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f3462421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f3462421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Views on </a:t>
            </a:r>
            <a:r>
              <a:rPr lang="en">
                <a:solidFill>
                  <a:srgbClr val="000000"/>
                </a:solidFill>
              </a:rPr>
              <a:t>Harassment in the Workplace	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3: </a:t>
            </a:r>
            <a:r>
              <a:rPr lang="en">
                <a:solidFill>
                  <a:srgbClr val="000000"/>
                </a:solidFill>
              </a:rPr>
              <a:t>Nick, Ben, Stephen, Saleel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849" y="288850"/>
            <a:ext cx="1562150" cy="121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4336800" y="647600"/>
            <a:ext cx="109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RULES!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507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52000" y="1116100"/>
            <a:ext cx="7440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en" sz="1700"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would you say sexual harassment is a big problem, a small problem or not a problem in jobs in the industry where you work?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 Pew Research Center STEM Survey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Observations = ~5000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Predictor Variables (5 features):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 Income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Children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Political Ideology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Opinion on Gender Equality in the workplace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Opinion on Racial Equality in the workplace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577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31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80/20 Train-Test Split for Model Development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classification models on the Training Data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Nominal Logistic Regression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Variational Quantum Classifier (VQC)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Misclassification Rate on the Testing Set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common metric for comparison to select the best model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47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Baseline: Decision Classification Trees and Nominal Logistic Regression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658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Nominal Logistic Regression using same predictors: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Test misclassification rate = 47%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Decision Classification Tree using same predictors: Test misclassification rate = 47%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BEST Decision Tree: Test Misclassification Rate = 40%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tree began with all non-correlated predictors (other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harassment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variables)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Removed most variables and ended with around 6-8 predictors depending on pruning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there were so many possible predictors, some of what is left didn’t have much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interpretable/useful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results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Example: how a respondent’s views of grade school science class (did not) relate to their opinions on sexual h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arassment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Qiskit-based Variational Quantum Classifier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628150"/>
            <a:ext cx="75057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Using the same predictor variables as prior models to investigate how VQC could best cleanly separate the classes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Took a sample of only 900 data points to fit the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model due to restraints on time and computational expense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Test misclassification rate = 57%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Future improvements with more time: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 the full training data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Include more features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More rigorous feature selection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would expect all future improvements to result in an increase in accuracy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534125"/>
            <a:ext cx="75057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decision tree gave the best insights into sexual harassment due to having the highest accuracy and clearest model interpretability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VQC would show accuracy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further tuning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higher a respondent’s household income, the more he or she finds sexual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harassment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an issue in the workplace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importance a respondent places on gender and racial equality in the workplace, the more likely s/he is to view sexual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harassment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workplace as a serious issue.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