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4/25/18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308024"/>
          </a:xfrm>
        </p:spPr>
        <p:txBody>
          <a:bodyPr/>
          <a:lstStyle/>
          <a:p>
            <a:r>
              <a:rPr lang="en-US" sz="5000" dirty="0" smtClean="0"/>
              <a:t>Visualizing Russian Fake Tweets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62600"/>
            <a:ext cx="6400800" cy="1219200"/>
          </a:xfrm>
        </p:spPr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Kes</a:t>
            </a:r>
            <a:endParaRPr lang="en-US" dirty="0" smtClean="0"/>
          </a:p>
          <a:p>
            <a:r>
              <a:rPr lang="en-US" dirty="0" smtClean="0"/>
              <a:t>Stephen Hsu</a:t>
            </a:r>
            <a:endParaRPr lang="en-US" dirty="0"/>
          </a:p>
        </p:txBody>
      </p:sp>
      <p:pic>
        <p:nvPicPr>
          <p:cNvPr id="4" name="Picture 3" descr="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9" y="1917625"/>
            <a:ext cx="5528423" cy="35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5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972"/>
            <a:ext cx="8229600" cy="1108239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 descr="1dat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5" r="149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927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and last names</a:t>
            </a:r>
          </a:p>
          <a:p>
            <a:endParaRPr lang="en-US" dirty="0" smtClean="0"/>
          </a:p>
          <a:p>
            <a:r>
              <a:rPr lang="en-US" dirty="0" smtClean="0"/>
              <a:t>3 Categories</a:t>
            </a:r>
          </a:p>
          <a:p>
            <a:pPr lvl="1"/>
            <a:r>
              <a:rPr lang="en-US" dirty="0" smtClean="0"/>
              <a:t>American sounding names</a:t>
            </a:r>
          </a:p>
          <a:p>
            <a:pPr lvl="1"/>
            <a:r>
              <a:rPr lang="en-US" dirty="0" smtClean="0"/>
              <a:t>Official News Sounding</a:t>
            </a:r>
          </a:p>
          <a:p>
            <a:pPr lvl="1"/>
            <a:r>
              <a:rPr lang="en-US" dirty="0" smtClean="0"/>
              <a:t>Foreign names</a:t>
            </a:r>
            <a:endParaRPr lang="en-US" dirty="0"/>
          </a:p>
        </p:txBody>
      </p:sp>
      <p:pic>
        <p:nvPicPr>
          <p:cNvPr id="4" name="Picture 3" descr="2nam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90" y="2116584"/>
            <a:ext cx="4871949" cy="39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Influential are they?</a:t>
            </a:r>
            <a:endParaRPr lang="en-US" dirty="0"/>
          </a:p>
        </p:txBody>
      </p:sp>
      <p:pic>
        <p:nvPicPr>
          <p:cNvPr id="6" name="Content Placeholder 5" descr="5followersandtwee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54" r="-17054"/>
          <a:stretch>
            <a:fillRect/>
          </a:stretch>
        </p:blipFill>
        <p:spPr>
          <a:xfrm>
            <a:off x="3863" y="1600200"/>
            <a:ext cx="8849085" cy="4866656"/>
          </a:xfrm>
        </p:spPr>
      </p:pic>
    </p:spTree>
    <p:extLst>
      <p:ext uri="{BB962C8B-B14F-4D97-AF65-F5344CB8AC3E}">
        <p14:creationId xmlns:p14="http://schemas.microsoft.com/office/powerpoint/2010/main" val="33826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say?</a:t>
            </a:r>
            <a:endParaRPr lang="en-US" dirty="0"/>
          </a:p>
        </p:txBody>
      </p:sp>
      <p:pic>
        <p:nvPicPr>
          <p:cNvPr id="4" name="Content Placeholder 3" descr="twee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0" b="6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768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they strike?</a:t>
            </a:r>
            <a:endParaRPr lang="en-US" dirty="0"/>
          </a:p>
        </p:txBody>
      </p:sp>
      <p:pic>
        <p:nvPicPr>
          <p:cNvPr id="6" name="Content Placeholder 5" descr="9dailytwee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95" b="-21495"/>
          <a:stretch>
            <a:fillRect/>
          </a:stretch>
        </p:blipFill>
        <p:spPr>
          <a:xfrm>
            <a:off x="151348" y="1272141"/>
            <a:ext cx="8826114" cy="4854023"/>
          </a:xfrm>
        </p:spPr>
      </p:pic>
    </p:spTree>
    <p:extLst>
      <p:ext uri="{BB962C8B-B14F-4D97-AF65-F5344CB8AC3E}">
        <p14:creationId xmlns:p14="http://schemas.microsoft.com/office/powerpoint/2010/main" val="2076797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</TotalTime>
  <Words>42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Visualizing Russian Fake Tweets</vt:lpstr>
      <vt:lpstr>Data</vt:lpstr>
      <vt:lpstr>Who are they?</vt:lpstr>
      <vt:lpstr>How Influential are they?</vt:lpstr>
      <vt:lpstr>What do they say?</vt:lpstr>
      <vt:lpstr>When do they strike?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Russian Fake Tweets</dc:title>
  <dc:creator>Stephen</dc:creator>
  <cp:lastModifiedBy>Stephen</cp:lastModifiedBy>
  <cp:revision>1</cp:revision>
  <dcterms:created xsi:type="dcterms:W3CDTF">2018-04-25T18:38:49Z</dcterms:created>
  <dcterms:modified xsi:type="dcterms:W3CDTF">2018-04-25T18:45:39Z</dcterms:modified>
</cp:coreProperties>
</file>