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3" r:id="rId8"/>
    <p:sldId id="265" r:id="rId9"/>
    <p:sldId id="267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308024"/>
          </a:xfrm>
        </p:spPr>
        <p:txBody>
          <a:bodyPr/>
          <a:lstStyle/>
          <a:p>
            <a:r>
              <a:rPr lang="en-US" sz="5000" dirty="0" smtClean="0"/>
              <a:t>Visualizing Russian Fake Tweets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65143"/>
            <a:ext cx="6400800" cy="1816657"/>
          </a:xfrm>
        </p:spPr>
        <p:txBody>
          <a:bodyPr>
            <a:normAutofit/>
          </a:bodyPr>
          <a:lstStyle/>
          <a:p>
            <a:r>
              <a:rPr lang="en-US" dirty="0" smtClean="0"/>
              <a:t>David </a:t>
            </a:r>
            <a:r>
              <a:rPr lang="en-US" dirty="0" err="1" smtClean="0"/>
              <a:t>Kes</a:t>
            </a:r>
            <a:endParaRPr lang="en-US" dirty="0" smtClean="0"/>
          </a:p>
          <a:p>
            <a:r>
              <a:rPr lang="en-US" dirty="0" smtClean="0"/>
              <a:t>Stephen </a:t>
            </a:r>
            <a:r>
              <a:rPr lang="en-US" dirty="0" smtClean="0"/>
              <a:t>Hsu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medium.com</a:t>
            </a:r>
            <a:r>
              <a:rPr lang="en-US" dirty="0"/>
              <a:t>/@shsu14/russian-fake-tweets-visualized-6f73f767695</a:t>
            </a:r>
            <a:endParaRPr lang="en-US" dirty="0"/>
          </a:p>
        </p:txBody>
      </p:sp>
      <p:pic>
        <p:nvPicPr>
          <p:cNvPr id="4" name="Picture 3" descr="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17" y="1917625"/>
            <a:ext cx="5528425" cy="30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5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</a:t>
            </a:r>
            <a:r>
              <a:rPr lang="mr-IN" dirty="0" smtClean="0"/>
              <a:t>–</a:t>
            </a:r>
            <a:r>
              <a:rPr lang="en-US" dirty="0" smtClean="0"/>
              <a:t> Sentiment and Subjectivity</a:t>
            </a:r>
            <a:endParaRPr lang="en-US" dirty="0"/>
          </a:p>
        </p:txBody>
      </p:sp>
      <p:pic>
        <p:nvPicPr>
          <p:cNvPr id="4" name="Content Placeholder 3" descr="10sentimentpolari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0" r="15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459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1564"/>
            <a:ext cx="8229600" cy="1600200"/>
          </a:xfrm>
        </p:spPr>
        <p:txBody>
          <a:bodyPr/>
          <a:lstStyle/>
          <a:p>
            <a:r>
              <a:rPr lang="en-US" dirty="0" smtClean="0"/>
              <a:t>Top 20 </a:t>
            </a:r>
            <a:r>
              <a:rPr lang="mr-IN" dirty="0" smtClean="0"/>
              <a:t>–</a:t>
            </a:r>
            <a:r>
              <a:rPr lang="en-US" dirty="0" smtClean="0"/>
              <a:t> Tweet Timeline</a:t>
            </a:r>
            <a:endParaRPr lang="en-US" dirty="0"/>
          </a:p>
        </p:txBody>
      </p:sp>
      <p:pic>
        <p:nvPicPr>
          <p:cNvPr id="6" name="Content Placeholder 5" descr="9daily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95" b="-21495"/>
          <a:stretch>
            <a:fillRect/>
          </a:stretch>
        </p:blipFill>
        <p:spPr>
          <a:xfrm>
            <a:off x="151348" y="1272141"/>
            <a:ext cx="8826114" cy="4854023"/>
          </a:xfrm>
        </p:spPr>
      </p:pic>
    </p:spTree>
    <p:extLst>
      <p:ext uri="{BB962C8B-B14F-4D97-AF65-F5344CB8AC3E}">
        <p14:creationId xmlns:p14="http://schemas.microsoft.com/office/powerpoint/2010/main" val="207679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972"/>
            <a:ext cx="8229600" cy="1108239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1dat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5" r="149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92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3415"/>
            <a:ext cx="8229600" cy="1600200"/>
          </a:xfrm>
        </p:spPr>
        <p:txBody>
          <a:bodyPr/>
          <a:lstStyle/>
          <a:p>
            <a:r>
              <a:rPr lang="en-US" dirty="0" smtClean="0"/>
              <a:t>Example Bio</a:t>
            </a:r>
            <a:endParaRPr lang="en-US" dirty="0"/>
          </a:p>
        </p:txBody>
      </p:sp>
      <p:pic>
        <p:nvPicPr>
          <p:cNvPr id="4" name="Content Placeholder 3" descr="1_81EikWt-QejG_GwnxCD6fQ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r="27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9530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 and last names</a:t>
            </a:r>
          </a:p>
          <a:p>
            <a:endParaRPr lang="en-US" dirty="0" smtClean="0"/>
          </a:p>
          <a:p>
            <a:r>
              <a:rPr lang="en-US" dirty="0" smtClean="0"/>
              <a:t>3 Categories</a:t>
            </a:r>
          </a:p>
          <a:p>
            <a:pPr lvl="1"/>
            <a:r>
              <a:rPr lang="en-US" dirty="0" smtClean="0"/>
              <a:t>American sounding names</a:t>
            </a:r>
          </a:p>
          <a:p>
            <a:pPr lvl="1"/>
            <a:r>
              <a:rPr lang="en-US" dirty="0" smtClean="0"/>
              <a:t>Official News Sounding</a:t>
            </a:r>
          </a:p>
          <a:p>
            <a:pPr lvl="1"/>
            <a:r>
              <a:rPr lang="en-US" dirty="0" smtClean="0"/>
              <a:t>Foreign names</a:t>
            </a:r>
            <a:endParaRPr lang="en-US" dirty="0"/>
          </a:p>
        </p:txBody>
      </p:sp>
      <p:pic>
        <p:nvPicPr>
          <p:cNvPr id="4" name="Picture 3" descr="2nam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90" y="2116584"/>
            <a:ext cx="4871949" cy="39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Influential are they?</a:t>
            </a:r>
            <a:endParaRPr lang="en-US" dirty="0"/>
          </a:p>
        </p:txBody>
      </p:sp>
      <p:pic>
        <p:nvPicPr>
          <p:cNvPr id="6" name="Content Placeholder 5" descr="5followersand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54" r="-17054"/>
          <a:stretch>
            <a:fillRect/>
          </a:stretch>
        </p:blipFill>
        <p:spPr>
          <a:xfrm>
            <a:off x="3863" y="1600200"/>
            <a:ext cx="8849085" cy="4866656"/>
          </a:xfrm>
        </p:spPr>
      </p:pic>
    </p:spTree>
    <p:extLst>
      <p:ext uri="{BB962C8B-B14F-4D97-AF65-F5344CB8AC3E}">
        <p14:creationId xmlns:p14="http://schemas.microsoft.com/office/powerpoint/2010/main" val="338268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</a:t>
            </a:r>
            <a:r>
              <a:rPr lang="en-US" dirty="0" smtClean="0"/>
              <a:t>say - bio?</a:t>
            </a:r>
            <a:endParaRPr lang="en-US" dirty="0"/>
          </a:p>
        </p:txBody>
      </p:sp>
      <p:pic>
        <p:nvPicPr>
          <p:cNvPr id="5" name="Content Placeholder 4" descr="descrip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" b="7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76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they Tweet?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6heatma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2" y="2603647"/>
            <a:ext cx="8434668" cy="31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 Followed Users Analysis</a:t>
            </a:r>
            <a:endParaRPr lang="en-US" dirty="0"/>
          </a:p>
        </p:txBody>
      </p:sp>
      <p:pic>
        <p:nvPicPr>
          <p:cNvPr id="4" name="Content Placeholder 3" descr="8velocit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37" b="-254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4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20 </a:t>
            </a:r>
            <a:r>
              <a:rPr lang="mr-IN" dirty="0" smtClean="0"/>
              <a:t>–</a:t>
            </a:r>
            <a:r>
              <a:rPr lang="en-US" dirty="0" smtClean="0"/>
              <a:t> What does the fake account say?</a:t>
            </a:r>
            <a:endParaRPr lang="en-US" dirty="0"/>
          </a:p>
        </p:txBody>
      </p:sp>
      <p:pic>
        <p:nvPicPr>
          <p:cNvPr id="4" name="Content Placeholder 3" descr="twe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" b="6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6822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</TotalTime>
  <Words>91</Words>
  <Application>Microsoft Macintosh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Visualizing Russian Fake Tweets</vt:lpstr>
      <vt:lpstr>Data</vt:lpstr>
      <vt:lpstr>Example Bio</vt:lpstr>
      <vt:lpstr>Who are they?</vt:lpstr>
      <vt:lpstr>How Influential are they?</vt:lpstr>
      <vt:lpstr>What do they say - bio?</vt:lpstr>
      <vt:lpstr>When do they Tweet?</vt:lpstr>
      <vt:lpstr>Top 20  Followed Users Analysis</vt:lpstr>
      <vt:lpstr>Top 20 – What does the fake account say?</vt:lpstr>
      <vt:lpstr>Top 20 – Sentiment and Subjectivity</vt:lpstr>
      <vt:lpstr>Top 20 – Tweet 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Russian Fake Tweets</dc:title>
  <dc:creator>Stephen</dc:creator>
  <cp:lastModifiedBy>Stephen</cp:lastModifiedBy>
  <cp:revision>3</cp:revision>
  <dcterms:created xsi:type="dcterms:W3CDTF">2018-04-25T18:38:49Z</dcterms:created>
  <dcterms:modified xsi:type="dcterms:W3CDTF">2018-05-03T01:48:18Z</dcterms:modified>
</cp:coreProperties>
</file>