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Full stack coding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Stephen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jm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 August 2019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a solution to retrieve, extract and store data from a file into a database.</a:t>
            </a:r>
          </a:p>
          <a:p>
            <a:r>
              <a:rPr lang="en-GB" dirty="0"/>
              <a:t>Develop a client &amp; server solution to CRUD data in database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 up and managing a Java application server (Tomcat preferred)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Client-side development (HTML, JavaScript, AJAX, CSS)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Server-side development (Java, servlet, data access)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 up and managing a database and configuring a data-source for the app server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At extreme minimum, the application should consist of:</a:t>
            </a:r>
          </a:p>
          <a:p>
            <a:r>
              <a:rPr lang="en-GB" dirty="0"/>
              <a:t>One HTML page with some dynamic elements and a ‘submit element’</a:t>
            </a:r>
          </a:p>
          <a:p>
            <a:r>
              <a:rPr lang="en-GB" dirty="0"/>
              <a:t>One AJAX call to submit data from client-side to server-side</a:t>
            </a:r>
          </a:p>
          <a:p>
            <a:r>
              <a:rPr lang="en-GB" dirty="0"/>
              <a:t>One servlet to handle the request and return JSON response</a:t>
            </a:r>
          </a:p>
          <a:p>
            <a:r>
              <a:rPr lang="en-GB" dirty="0"/>
              <a:t>Saving and retrieving data to/from database</a:t>
            </a: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pic>
        <p:nvPicPr>
          <p:cNvPr id="1026" name="Picture 2" descr="Image result for jmet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64" y="3120286"/>
            <a:ext cx="3163095" cy="158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46" y="3120286"/>
            <a:ext cx="3168365" cy="178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ackson rest a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92" y="3360861"/>
            <a:ext cx="2116839" cy="11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6" idx="3"/>
            <a:endCxn id="1030" idx="1"/>
          </p:cNvCxnSpPr>
          <p:nvPr/>
        </p:nvCxnSpPr>
        <p:spPr>
          <a:xfrm flipV="1">
            <a:off x="4304759" y="3911059"/>
            <a:ext cx="731233" cy="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150322" y="3911059"/>
            <a:ext cx="731233" cy="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csv f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42" y="5326912"/>
            <a:ext cx="1196538" cy="1196538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9" name="Straight Arrow Connector 8"/>
          <p:cNvCxnSpPr>
            <a:stCxn id="1032" idx="0"/>
            <a:endCxn id="1030" idx="2"/>
          </p:cNvCxnSpPr>
          <p:nvPr/>
        </p:nvCxnSpPr>
        <p:spPr>
          <a:xfrm flipV="1">
            <a:off x="6094411" y="4461257"/>
            <a:ext cx="1" cy="86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apache tomca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22" y="2422587"/>
            <a:ext cx="1407411" cy="9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The Prototype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871" y="2249488"/>
            <a:ext cx="897908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the API calls for GET, PUT, POST and DELETE were tested the next step was to work on the GUI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simple single HTML 4.0 page was created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Added form with options to Create, Read, Update and Delete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Added enhancement to display geolocation data in map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tomcat run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webapp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extracts data from a remote CSV file, stores data into MySQL database and exposes a REST API to manipulate stored data.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 invalid requests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Lack of security of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webapp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Hard-coded message responses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client data with HTML 5 would have allowed for input field types like “number” to ensure only integers are submitted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1401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267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Circuit</vt:lpstr>
      <vt:lpstr>Full stack coding task</vt:lpstr>
      <vt:lpstr>The Problem</vt:lpstr>
      <vt:lpstr>Background Information</vt:lpstr>
      <vt:lpstr>Workable Solution </vt:lpstr>
      <vt:lpstr>The Prototype</vt:lpstr>
      <vt:lpstr>Testing The Prototype</vt:lpstr>
      <vt:lpstr>Redesigning The Prototype</vt:lpstr>
      <vt:lpstr>Final Result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2019-08-26T08:22:08Z</dcterms:created>
  <dcterms:modified xsi:type="dcterms:W3CDTF">2019-08-27T22:54:48Z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