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67" r:id="rId4"/>
    <p:sldId id="259" r:id="rId5"/>
    <p:sldId id="260" r:id="rId6"/>
    <p:sldId id="261" r:id="rId7"/>
    <p:sldId id="262" r:id="rId8"/>
    <p:sldId id="271" r:id="rId9"/>
    <p:sldId id="268" r:id="rId10"/>
    <p:sldId id="269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921670-F950-4591-AA07-1037C9018886}">
          <p14:sldIdLst>
            <p14:sldId id="257"/>
            <p14:sldId id="258"/>
            <p14:sldId id="267"/>
            <p14:sldId id="259"/>
            <p14:sldId id="260"/>
            <p14:sldId id="261"/>
            <p14:sldId id="262"/>
            <p14:sldId id="271"/>
            <p14:sldId id="268"/>
            <p14:sldId id="269"/>
            <p14:sldId id="263"/>
            <p14:sldId id="264"/>
            <p14:sldId id="265"/>
            <p14:sldId id="266"/>
            <p14:sldId id="27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Jones" initials="SJ" lastIdx="2" clrIdx="0">
    <p:extLst>
      <p:ext uri="{19B8F6BF-5375-455C-9EA6-DF929625EA0E}">
        <p15:presenceInfo xmlns:p15="http://schemas.microsoft.com/office/powerpoint/2012/main" userId="b522d000936abc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7T18:12:33.552" idx="2">
    <p:pos x="106" y="106"/>
    <p:text>app.py</p:text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D2B92-1E02-4EC2-A7BC-A30B56168D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9DC67F-0F65-47CC-AC3C-2E50E3B0979E}">
      <dgm:prSet custT="1"/>
      <dgm:spPr/>
      <dgm:t>
        <a:bodyPr/>
        <a:lstStyle/>
        <a:p>
          <a:pPr>
            <a:defRPr b="1"/>
          </a:pPr>
          <a:r>
            <a:rPr lang="en-US" sz="2000" dirty="0"/>
            <a:t>Filter and retweet suitable content</a:t>
          </a:r>
        </a:p>
      </dgm:t>
    </dgm:pt>
    <dgm:pt modelId="{A4204928-E224-4F63-9AF1-729BF2A8A1DC}" type="parTrans" cxnId="{74BCEDEC-0F27-4277-B2E7-E22DF3112745}">
      <dgm:prSet/>
      <dgm:spPr/>
      <dgm:t>
        <a:bodyPr/>
        <a:lstStyle/>
        <a:p>
          <a:endParaRPr lang="en-US"/>
        </a:p>
      </dgm:t>
    </dgm:pt>
    <dgm:pt modelId="{49FA0AC0-859A-4360-B4A1-ADCC34E8A6B9}" type="sibTrans" cxnId="{74BCEDEC-0F27-4277-B2E7-E22DF3112745}">
      <dgm:prSet/>
      <dgm:spPr/>
      <dgm:t>
        <a:bodyPr/>
        <a:lstStyle/>
        <a:p>
          <a:endParaRPr lang="en-US"/>
        </a:p>
      </dgm:t>
    </dgm:pt>
    <dgm:pt modelId="{90DA25DB-E246-4C48-84D6-C4FAB195C2EA}">
      <dgm:prSet custT="1"/>
      <dgm:spPr/>
      <dgm:t>
        <a:bodyPr/>
        <a:lstStyle/>
        <a:p>
          <a:pPr>
            <a:defRPr b="1"/>
          </a:pPr>
          <a:r>
            <a:rPr lang="en-US" sz="2000" dirty="0"/>
            <a:t>Periodically sift through retweets and collect data such as:</a:t>
          </a:r>
        </a:p>
      </dgm:t>
    </dgm:pt>
    <dgm:pt modelId="{55C63F12-BA3F-4896-9F26-9C12B988C573}" type="parTrans" cxnId="{07AC07FB-F741-4393-B6D4-0AC02A6A0210}">
      <dgm:prSet/>
      <dgm:spPr/>
      <dgm:t>
        <a:bodyPr/>
        <a:lstStyle/>
        <a:p>
          <a:endParaRPr lang="en-US"/>
        </a:p>
      </dgm:t>
    </dgm:pt>
    <dgm:pt modelId="{0BB6CA9A-9E02-4802-82F6-EA35478B0BDA}" type="sibTrans" cxnId="{07AC07FB-F741-4393-B6D4-0AC02A6A0210}">
      <dgm:prSet/>
      <dgm:spPr/>
      <dgm:t>
        <a:bodyPr/>
        <a:lstStyle/>
        <a:p>
          <a:endParaRPr lang="en-US"/>
        </a:p>
      </dgm:t>
    </dgm:pt>
    <dgm:pt modelId="{B8438DDE-49A7-4FC5-9ECA-5809C957A6CF}">
      <dgm:prSet custT="1"/>
      <dgm:spPr/>
      <dgm:t>
        <a:bodyPr/>
        <a:lstStyle/>
        <a:p>
          <a:r>
            <a:rPr lang="en-US" sz="2000" dirty="0"/>
            <a:t>Most liked tweet </a:t>
          </a:r>
        </a:p>
      </dgm:t>
    </dgm:pt>
    <dgm:pt modelId="{40580A1F-9CE1-462D-B6EB-B1E84EE8927C}" type="parTrans" cxnId="{6BBB1647-4817-41FE-AC92-55894E3D99AB}">
      <dgm:prSet/>
      <dgm:spPr/>
      <dgm:t>
        <a:bodyPr/>
        <a:lstStyle/>
        <a:p>
          <a:endParaRPr lang="en-US"/>
        </a:p>
      </dgm:t>
    </dgm:pt>
    <dgm:pt modelId="{DCA3E78A-31D3-495F-9CD7-9E99B9532F4A}" type="sibTrans" cxnId="{6BBB1647-4817-41FE-AC92-55894E3D99AB}">
      <dgm:prSet/>
      <dgm:spPr/>
      <dgm:t>
        <a:bodyPr/>
        <a:lstStyle/>
        <a:p>
          <a:endParaRPr lang="en-US"/>
        </a:p>
      </dgm:t>
    </dgm:pt>
    <dgm:pt modelId="{A3F102F9-E859-42D0-AEAD-C2646BD3E874}">
      <dgm:prSet custT="1"/>
      <dgm:spPr/>
      <dgm:t>
        <a:bodyPr/>
        <a:lstStyle/>
        <a:p>
          <a:r>
            <a:rPr lang="en-US" sz="2000" dirty="0"/>
            <a:t>Most retweeted tweet</a:t>
          </a:r>
        </a:p>
      </dgm:t>
    </dgm:pt>
    <dgm:pt modelId="{80E1DA70-F75D-490F-A0CA-BFF9703B61FA}" type="parTrans" cxnId="{80B21C15-F73B-4AF0-B964-4C2EBC2A7F59}">
      <dgm:prSet/>
      <dgm:spPr/>
      <dgm:t>
        <a:bodyPr/>
        <a:lstStyle/>
        <a:p>
          <a:endParaRPr lang="en-US"/>
        </a:p>
      </dgm:t>
    </dgm:pt>
    <dgm:pt modelId="{530BD8C6-5D90-45EF-8A26-9CE8F12566BD}" type="sibTrans" cxnId="{80B21C15-F73B-4AF0-B964-4C2EBC2A7F59}">
      <dgm:prSet/>
      <dgm:spPr/>
      <dgm:t>
        <a:bodyPr/>
        <a:lstStyle/>
        <a:p>
          <a:endParaRPr lang="en-US"/>
        </a:p>
      </dgm:t>
    </dgm:pt>
    <dgm:pt modelId="{44709B88-F33B-48A2-8E0D-EE4A60AB4DBE}">
      <dgm:prSet/>
      <dgm:spPr/>
      <dgm:t>
        <a:bodyPr/>
        <a:lstStyle/>
        <a:p>
          <a:pPr>
            <a:defRPr b="1"/>
          </a:pPr>
          <a:r>
            <a:rPr lang="en-US" dirty="0"/>
            <a:t>Display timeline and collected tweets on a website</a:t>
          </a:r>
        </a:p>
      </dgm:t>
    </dgm:pt>
    <dgm:pt modelId="{C33A4E7A-4139-4D5E-9158-DC5E608A1BD2}" type="parTrans" cxnId="{58532646-55AF-4C8D-A962-25D0DF0AD825}">
      <dgm:prSet/>
      <dgm:spPr/>
      <dgm:t>
        <a:bodyPr/>
        <a:lstStyle/>
        <a:p>
          <a:endParaRPr lang="en-US"/>
        </a:p>
      </dgm:t>
    </dgm:pt>
    <dgm:pt modelId="{B99696D4-7359-4A86-A9A8-FB2009A35A7C}" type="sibTrans" cxnId="{58532646-55AF-4C8D-A962-25D0DF0AD825}">
      <dgm:prSet/>
      <dgm:spPr/>
      <dgm:t>
        <a:bodyPr/>
        <a:lstStyle/>
        <a:p>
          <a:endParaRPr lang="en-US"/>
        </a:p>
      </dgm:t>
    </dgm:pt>
    <dgm:pt modelId="{505F4E3D-B3DD-4313-B00C-6940713B5DB4}" type="pres">
      <dgm:prSet presAssocID="{8E4D2B92-1E02-4EC2-A7BC-A30B56168DC4}" presName="root" presStyleCnt="0">
        <dgm:presLayoutVars>
          <dgm:dir/>
          <dgm:resizeHandles val="exact"/>
        </dgm:presLayoutVars>
      </dgm:prSet>
      <dgm:spPr/>
    </dgm:pt>
    <dgm:pt modelId="{2C3BAC68-2F5E-46FF-A607-1A70D33DF559}" type="pres">
      <dgm:prSet presAssocID="{A09DC67F-0F65-47CC-AC3C-2E50E3B0979E}" presName="compNode" presStyleCnt="0"/>
      <dgm:spPr/>
    </dgm:pt>
    <dgm:pt modelId="{29F754E7-4CC2-4A5D-B4BC-7B997FAA4F9C}" type="pres">
      <dgm:prSet presAssocID="{A09DC67F-0F65-47CC-AC3C-2E50E3B097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340C732-8D28-4214-A5ED-ED41A2DC3391}" type="pres">
      <dgm:prSet presAssocID="{A09DC67F-0F65-47CC-AC3C-2E50E3B0979E}" presName="iconSpace" presStyleCnt="0"/>
      <dgm:spPr/>
    </dgm:pt>
    <dgm:pt modelId="{98ECDAD8-0B50-4B5D-87B0-2B7A946704BB}" type="pres">
      <dgm:prSet presAssocID="{A09DC67F-0F65-47CC-AC3C-2E50E3B0979E}" presName="parTx" presStyleLbl="revTx" presStyleIdx="0" presStyleCnt="6">
        <dgm:presLayoutVars>
          <dgm:chMax val="0"/>
          <dgm:chPref val="0"/>
        </dgm:presLayoutVars>
      </dgm:prSet>
      <dgm:spPr/>
    </dgm:pt>
    <dgm:pt modelId="{8DE628BA-75EA-4CD7-9EB6-D5166F7D43F7}" type="pres">
      <dgm:prSet presAssocID="{A09DC67F-0F65-47CC-AC3C-2E50E3B0979E}" presName="txSpace" presStyleCnt="0"/>
      <dgm:spPr/>
    </dgm:pt>
    <dgm:pt modelId="{79EC4EE8-D896-4D86-9441-48B96733BC00}" type="pres">
      <dgm:prSet presAssocID="{A09DC67F-0F65-47CC-AC3C-2E50E3B0979E}" presName="desTx" presStyleLbl="revTx" presStyleIdx="1" presStyleCnt="6">
        <dgm:presLayoutVars/>
      </dgm:prSet>
      <dgm:spPr/>
    </dgm:pt>
    <dgm:pt modelId="{8DF7072A-265A-4D68-8D21-4100CB509501}" type="pres">
      <dgm:prSet presAssocID="{49FA0AC0-859A-4360-B4A1-ADCC34E8A6B9}" presName="sibTrans" presStyleCnt="0"/>
      <dgm:spPr/>
    </dgm:pt>
    <dgm:pt modelId="{484095B4-C204-44BF-936E-C21B4B3F9F4E}" type="pres">
      <dgm:prSet presAssocID="{90DA25DB-E246-4C48-84D6-C4FAB195C2EA}" presName="compNode" presStyleCnt="0"/>
      <dgm:spPr/>
    </dgm:pt>
    <dgm:pt modelId="{FB78332E-2947-4B18-8000-8B6CB7CBA0CC}" type="pres">
      <dgm:prSet presAssocID="{90DA25DB-E246-4C48-84D6-C4FAB195C2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36660C8-15E9-468D-9AFB-9456937E2E1D}" type="pres">
      <dgm:prSet presAssocID="{90DA25DB-E246-4C48-84D6-C4FAB195C2EA}" presName="iconSpace" presStyleCnt="0"/>
      <dgm:spPr/>
    </dgm:pt>
    <dgm:pt modelId="{E8DF5316-17B8-4ADF-A52E-290D6BC321DE}" type="pres">
      <dgm:prSet presAssocID="{90DA25DB-E246-4C48-84D6-C4FAB195C2EA}" presName="parTx" presStyleLbl="revTx" presStyleIdx="2" presStyleCnt="6">
        <dgm:presLayoutVars>
          <dgm:chMax val="0"/>
          <dgm:chPref val="0"/>
        </dgm:presLayoutVars>
      </dgm:prSet>
      <dgm:spPr/>
    </dgm:pt>
    <dgm:pt modelId="{5A1F6F63-0BF5-44D6-8D09-7346660EAB99}" type="pres">
      <dgm:prSet presAssocID="{90DA25DB-E246-4C48-84D6-C4FAB195C2EA}" presName="txSpace" presStyleCnt="0"/>
      <dgm:spPr/>
    </dgm:pt>
    <dgm:pt modelId="{1932BFBF-F081-45F6-91F8-7740782EAC88}" type="pres">
      <dgm:prSet presAssocID="{90DA25DB-E246-4C48-84D6-C4FAB195C2EA}" presName="desTx" presStyleLbl="revTx" presStyleIdx="3" presStyleCnt="6">
        <dgm:presLayoutVars/>
      </dgm:prSet>
      <dgm:spPr/>
    </dgm:pt>
    <dgm:pt modelId="{918D8BE9-C34A-4F28-985D-9B22292B177A}" type="pres">
      <dgm:prSet presAssocID="{0BB6CA9A-9E02-4802-82F6-EA35478B0BDA}" presName="sibTrans" presStyleCnt="0"/>
      <dgm:spPr/>
    </dgm:pt>
    <dgm:pt modelId="{6739AD49-0797-4DAC-B58B-CD8BB4D26E85}" type="pres">
      <dgm:prSet presAssocID="{44709B88-F33B-48A2-8E0D-EE4A60AB4DBE}" presName="compNode" presStyleCnt="0"/>
      <dgm:spPr/>
    </dgm:pt>
    <dgm:pt modelId="{EDD3E03F-809F-4BE5-A5B4-D76E91D83E2E}" type="pres">
      <dgm:prSet presAssocID="{44709B88-F33B-48A2-8E0D-EE4A60AB4D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1ED07B1-620B-41C7-8C8C-D88AE48024B7}" type="pres">
      <dgm:prSet presAssocID="{44709B88-F33B-48A2-8E0D-EE4A60AB4DBE}" presName="iconSpace" presStyleCnt="0"/>
      <dgm:spPr/>
    </dgm:pt>
    <dgm:pt modelId="{EA4239F8-241E-4870-9E72-4EA49AEE9F0D}" type="pres">
      <dgm:prSet presAssocID="{44709B88-F33B-48A2-8E0D-EE4A60AB4DBE}" presName="parTx" presStyleLbl="revTx" presStyleIdx="4" presStyleCnt="6">
        <dgm:presLayoutVars>
          <dgm:chMax val="0"/>
          <dgm:chPref val="0"/>
        </dgm:presLayoutVars>
      </dgm:prSet>
      <dgm:spPr/>
    </dgm:pt>
    <dgm:pt modelId="{05EBCBE7-3560-4072-A86A-F3D9C5030B09}" type="pres">
      <dgm:prSet presAssocID="{44709B88-F33B-48A2-8E0D-EE4A60AB4DBE}" presName="txSpace" presStyleCnt="0"/>
      <dgm:spPr/>
    </dgm:pt>
    <dgm:pt modelId="{B384B95B-09AD-46C6-B228-A49B167046FD}" type="pres">
      <dgm:prSet presAssocID="{44709B88-F33B-48A2-8E0D-EE4A60AB4DBE}" presName="desTx" presStyleLbl="revTx" presStyleIdx="5" presStyleCnt="6">
        <dgm:presLayoutVars/>
      </dgm:prSet>
      <dgm:spPr/>
    </dgm:pt>
  </dgm:ptLst>
  <dgm:cxnLst>
    <dgm:cxn modelId="{80B21C15-F73B-4AF0-B964-4C2EBC2A7F59}" srcId="{90DA25DB-E246-4C48-84D6-C4FAB195C2EA}" destId="{A3F102F9-E859-42D0-AEAD-C2646BD3E874}" srcOrd="1" destOrd="0" parTransId="{80E1DA70-F75D-490F-A0CA-BFF9703B61FA}" sibTransId="{530BD8C6-5D90-45EF-8A26-9CE8F12566BD}"/>
    <dgm:cxn modelId="{58532646-55AF-4C8D-A962-25D0DF0AD825}" srcId="{8E4D2B92-1E02-4EC2-A7BC-A30B56168DC4}" destId="{44709B88-F33B-48A2-8E0D-EE4A60AB4DBE}" srcOrd="2" destOrd="0" parTransId="{C33A4E7A-4139-4D5E-9158-DC5E608A1BD2}" sibTransId="{B99696D4-7359-4A86-A9A8-FB2009A35A7C}"/>
    <dgm:cxn modelId="{6BBB1647-4817-41FE-AC92-55894E3D99AB}" srcId="{90DA25DB-E246-4C48-84D6-C4FAB195C2EA}" destId="{B8438DDE-49A7-4FC5-9ECA-5809C957A6CF}" srcOrd="0" destOrd="0" parTransId="{40580A1F-9CE1-462D-B6EB-B1E84EE8927C}" sibTransId="{DCA3E78A-31D3-495F-9CD7-9E99B9532F4A}"/>
    <dgm:cxn modelId="{A945566B-85D2-4F36-876F-CF869D8CE2E7}" type="presOf" srcId="{A09DC67F-0F65-47CC-AC3C-2E50E3B0979E}" destId="{98ECDAD8-0B50-4B5D-87B0-2B7A946704BB}" srcOrd="0" destOrd="0" presId="urn:microsoft.com/office/officeart/2018/5/layout/CenteredIconLabelDescriptionList"/>
    <dgm:cxn modelId="{C3FE8678-D31D-4F90-A229-5EBA67A6A8FE}" type="presOf" srcId="{A3F102F9-E859-42D0-AEAD-C2646BD3E874}" destId="{1932BFBF-F081-45F6-91F8-7740782EAC88}" srcOrd="0" destOrd="1" presId="urn:microsoft.com/office/officeart/2018/5/layout/CenteredIconLabelDescriptionList"/>
    <dgm:cxn modelId="{9E3AB780-BC40-483B-A6E7-C279BE3F0B94}" type="presOf" srcId="{44709B88-F33B-48A2-8E0D-EE4A60AB4DBE}" destId="{EA4239F8-241E-4870-9E72-4EA49AEE9F0D}" srcOrd="0" destOrd="0" presId="urn:microsoft.com/office/officeart/2018/5/layout/CenteredIconLabelDescriptionList"/>
    <dgm:cxn modelId="{1519C8A8-ADBC-4130-BABE-76D4486C2F51}" type="presOf" srcId="{90DA25DB-E246-4C48-84D6-C4FAB195C2EA}" destId="{E8DF5316-17B8-4ADF-A52E-290D6BC321DE}" srcOrd="0" destOrd="0" presId="urn:microsoft.com/office/officeart/2018/5/layout/CenteredIconLabelDescriptionList"/>
    <dgm:cxn modelId="{A66EECDB-50E1-495F-A272-06A51704A1F1}" type="presOf" srcId="{B8438DDE-49A7-4FC5-9ECA-5809C957A6CF}" destId="{1932BFBF-F081-45F6-91F8-7740782EAC88}" srcOrd="0" destOrd="0" presId="urn:microsoft.com/office/officeart/2018/5/layout/CenteredIconLabelDescriptionList"/>
    <dgm:cxn modelId="{74BCEDEC-0F27-4277-B2E7-E22DF3112745}" srcId="{8E4D2B92-1E02-4EC2-A7BC-A30B56168DC4}" destId="{A09DC67F-0F65-47CC-AC3C-2E50E3B0979E}" srcOrd="0" destOrd="0" parTransId="{A4204928-E224-4F63-9AF1-729BF2A8A1DC}" sibTransId="{49FA0AC0-859A-4360-B4A1-ADCC34E8A6B9}"/>
    <dgm:cxn modelId="{8B040BF4-B9B5-4D94-B0DF-5D3A7FB49A6F}" type="presOf" srcId="{8E4D2B92-1E02-4EC2-A7BC-A30B56168DC4}" destId="{505F4E3D-B3DD-4313-B00C-6940713B5DB4}" srcOrd="0" destOrd="0" presId="urn:microsoft.com/office/officeart/2018/5/layout/CenteredIconLabelDescriptionList"/>
    <dgm:cxn modelId="{07AC07FB-F741-4393-B6D4-0AC02A6A0210}" srcId="{8E4D2B92-1E02-4EC2-A7BC-A30B56168DC4}" destId="{90DA25DB-E246-4C48-84D6-C4FAB195C2EA}" srcOrd="1" destOrd="0" parTransId="{55C63F12-BA3F-4896-9F26-9C12B988C573}" sibTransId="{0BB6CA9A-9E02-4802-82F6-EA35478B0BDA}"/>
    <dgm:cxn modelId="{1957A527-1D7A-4E29-BAC2-BB8A3DA38E23}" type="presParOf" srcId="{505F4E3D-B3DD-4313-B00C-6940713B5DB4}" destId="{2C3BAC68-2F5E-46FF-A607-1A70D33DF559}" srcOrd="0" destOrd="0" presId="urn:microsoft.com/office/officeart/2018/5/layout/CenteredIconLabelDescriptionList"/>
    <dgm:cxn modelId="{0094390D-DC71-4905-982C-5E132CCC4C96}" type="presParOf" srcId="{2C3BAC68-2F5E-46FF-A607-1A70D33DF559}" destId="{29F754E7-4CC2-4A5D-B4BC-7B997FAA4F9C}" srcOrd="0" destOrd="0" presId="urn:microsoft.com/office/officeart/2018/5/layout/CenteredIconLabelDescriptionList"/>
    <dgm:cxn modelId="{D9E1327C-0895-4858-AC34-73C731278D54}" type="presParOf" srcId="{2C3BAC68-2F5E-46FF-A607-1A70D33DF559}" destId="{2340C732-8D28-4214-A5ED-ED41A2DC3391}" srcOrd="1" destOrd="0" presId="urn:microsoft.com/office/officeart/2018/5/layout/CenteredIconLabelDescriptionList"/>
    <dgm:cxn modelId="{C26ABE02-A439-48F6-A5BF-971C68A04022}" type="presParOf" srcId="{2C3BAC68-2F5E-46FF-A607-1A70D33DF559}" destId="{98ECDAD8-0B50-4B5D-87B0-2B7A946704BB}" srcOrd="2" destOrd="0" presId="urn:microsoft.com/office/officeart/2018/5/layout/CenteredIconLabelDescriptionList"/>
    <dgm:cxn modelId="{2AFB5A4F-1736-4796-B20A-04238FDB6E88}" type="presParOf" srcId="{2C3BAC68-2F5E-46FF-A607-1A70D33DF559}" destId="{8DE628BA-75EA-4CD7-9EB6-D5166F7D43F7}" srcOrd="3" destOrd="0" presId="urn:microsoft.com/office/officeart/2018/5/layout/CenteredIconLabelDescriptionList"/>
    <dgm:cxn modelId="{E368EF66-B37D-4127-B5A6-F86B1772A178}" type="presParOf" srcId="{2C3BAC68-2F5E-46FF-A607-1A70D33DF559}" destId="{79EC4EE8-D896-4D86-9441-48B96733BC00}" srcOrd="4" destOrd="0" presId="urn:microsoft.com/office/officeart/2018/5/layout/CenteredIconLabelDescriptionList"/>
    <dgm:cxn modelId="{CB33EC12-178F-46C2-BFC2-DF750F43FBA6}" type="presParOf" srcId="{505F4E3D-B3DD-4313-B00C-6940713B5DB4}" destId="{8DF7072A-265A-4D68-8D21-4100CB509501}" srcOrd="1" destOrd="0" presId="urn:microsoft.com/office/officeart/2018/5/layout/CenteredIconLabelDescriptionList"/>
    <dgm:cxn modelId="{E50F3013-6142-4389-A3A8-B53791EE152A}" type="presParOf" srcId="{505F4E3D-B3DD-4313-B00C-6940713B5DB4}" destId="{484095B4-C204-44BF-936E-C21B4B3F9F4E}" srcOrd="2" destOrd="0" presId="urn:microsoft.com/office/officeart/2018/5/layout/CenteredIconLabelDescriptionList"/>
    <dgm:cxn modelId="{29F13DBC-AE36-4022-BCCD-71974B6ABDE4}" type="presParOf" srcId="{484095B4-C204-44BF-936E-C21B4B3F9F4E}" destId="{FB78332E-2947-4B18-8000-8B6CB7CBA0CC}" srcOrd="0" destOrd="0" presId="urn:microsoft.com/office/officeart/2018/5/layout/CenteredIconLabelDescriptionList"/>
    <dgm:cxn modelId="{8C71A7DB-113D-4EE3-9CEB-CD31DCC8A6A7}" type="presParOf" srcId="{484095B4-C204-44BF-936E-C21B4B3F9F4E}" destId="{436660C8-15E9-468D-9AFB-9456937E2E1D}" srcOrd="1" destOrd="0" presId="urn:microsoft.com/office/officeart/2018/5/layout/CenteredIconLabelDescriptionList"/>
    <dgm:cxn modelId="{811607B9-8453-4396-9EF7-F8D5BA147AF3}" type="presParOf" srcId="{484095B4-C204-44BF-936E-C21B4B3F9F4E}" destId="{E8DF5316-17B8-4ADF-A52E-290D6BC321DE}" srcOrd="2" destOrd="0" presId="urn:microsoft.com/office/officeart/2018/5/layout/CenteredIconLabelDescriptionList"/>
    <dgm:cxn modelId="{A46BBED9-DD93-4DB8-A153-1774801A63F8}" type="presParOf" srcId="{484095B4-C204-44BF-936E-C21B4B3F9F4E}" destId="{5A1F6F63-0BF5-44D6-8D09-7346660EAB99}" srcOrd="3" destOrd="0" presId="urn:microsoft.com/office/officeart/2018/5/layout/CenteredIconLabelDescriptionList"/>
    <dgm:cxn modelId="{66280EB6-43D7-47E0-B99D-3BF2BC88CFD5}" type="presParOf" srcId="{484095B4-C204-44BF-936E-C21B4B3F9F4E}" destId="{1932BFBF-F081-45F6-91F8-7740782EAC88}" srcOrd="4" destOrd="0" presId="urn:microsoft.com/office/officeart/2018/5/layout/CenteredIconLabelDescriptionList"/>
    <dgm:cxn modelId="{C0063542-0719-48CA-AEAD-ABCB5772A586}" type="presParOf" srcId="{505F4E3D-B3DD-4313-B00C-6940713B5DB4}" destId="{918D8BE9-C34A-4F28-985D-9B22292B177A}" srcOrd="3" destOrd="0" presId="urn:microsoft.com/office/officeart/2018/5/layout/CenteredIconLabelDescriptionList"/>
    <dgm:cxn modelId="{99C6F9F6-DC74-4B7B-9005-622D72B3D033}" type="presParOf" srcId="{505F4E3D-B3DD-4313-B00C-6940713B5DB4}" destId="{6739AD49-0797-4DAC-B58B-CD8BB4D26E85}" srcOrd="4" destOrd="0" presId="urn:microsoft.com/office/officeart/2018/5/layout/CenteredIconLabelDescriptionList"/>
    <dgm:cxn modelId="{FC662FCC-6942-44D6-9B07-0243D81051AF}" type="presParOf" srcId="{6739AD49-0797-4DAC-B58B-CD8BB4D26E85}" destId="{EDD3E03F-809F-4BE5-A5B4-D76E91D83E2E}" srcOrd="0" destOrd="0" presId="urn:microsoft.com/office/officeart/2018/5/layout/CenteredIconLabelDescriptionList"/>
    <dgm:cxn modelId="{898FF910-FD01-4E8B-AEBD-CD61FDF24B58}" type="presParOf" srcId="{6739AD49-0797-4DAC-B58B-CD8BB4D26E85}" destId="{31ED07B1-620B-41C7-8C8C-D88AE48024B7}" srcOrd="1" destOrd="0" presId="urn:microsoft.com/office/officeart/2018/5/layout/CenteredIconLabelDescriptionList"/>
    <dgm:cxn modelId="{CB128FCF-0E64-416F-994A-F42801527051}" type="presParOf" srcId="{6739AD49-0797-4DAC-B58B-CD8BB4D26E85}" destId="{EA4239F8-241E-4870-9E72-4EA49AEE9F0D}" srcOrd="2" destOrd="0" presId="urn:microsoft.com/office/officeart/2018/5/layout/CenteredIconLabelDescriptionList"/>
    <dgm:cxn modelId="{DFC2BCE6-3DF2-4C7C-AA09-EF8403BAB6C5}" type="presParOf" srcId="{6739AD49-0797-4DAC-B58B-CD8BB4D26E85}" destId="{05EBCBE7-3560-4072-A86A-F3D9C5030B09}" srcOrd="3" destOrd="0" presId="urn:microsoft.com/office/officeart/2018/5/layout/CenteredIconLabelDescriptionList"/>
    <dgm:cxn modelId="{E073B615-A1AC-4330-897A-BA1BBDAC59B8}" type="presParOf" srcId="{6739AD49-0797-4DAC-B58B-CD8BB4D26E85}" destId="{B384B95B-09AD-46C6-B228-A49B167046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754E7-4CC2-4A5D-B4BC-7B997FAA4F9C}">
      <dsp:nvSpPr>
        <dsp:cNvPr id="0" name=""/>
        <dsp:cNvSpPr/>
      </dsp:nvSpPr>
      <dsp:spPr>
        <a:xfrm>
          <a:off x="1006878" y="200528"/>
          <a:ext cx="1073887" cy="1073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CDAD8-0B50-4B5D-87B0-2B7A946704BB}">
      <dsp:nvSpPr>
        <dsp:cNvPr id="0" name=""/>
        <dsp:cNvSpPr/>
      </dsp:nvSpPr>
      <dsp:spPr>
        <a:xfrm>
          <a:off x="9697" y="1390555"/>
          <a:ext cx="3068250" cy="79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Filter and retweet suitable content</a:t>
          </a:r>
        </a:p>
      </dsp:txBody>
      <dsp:txXfrm>
        <a:off x="9697" y="1390555"/>
        <a:ext cx="3068250" cy="799004"/>
      </dsp:txXfrm>
    </dsp:sp>
    <dsp:sp modelId="{79EC4EE8-D896-4D86-9441-48B96733BC00}">
      <dsp:nvSpPr>
        <dsp:cNvPr id="0" name=""/>
        <dsp:cNvSpPr/>
      </dsp:nvSpPr>
      <dsp:spPr>
        <a:xfrm>
          <a:off x="9697" y="2243578"/>
          <a:ext cx="3068250" cy="657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8332E-2947-4B18-8000-8B6CB7CBA0CC}">
      <dsp:nvSpPr>
        <dsp:cNvPr id="0" name=""/>
        <dsp:cNvSpPr/>
      </dsp:nvSpPr>
      <dsp:spPr>
        <a:xfrm>
          <a:off x="4612073" y="200528"/>
          <a:ext cx="1073887" cy="1073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F5316-17B8-4ADF-A52E-290D6BC321DE}">
      <dsp:nvSpPr>
        <dsp:cNvPr id="0" name=""/>
        <dsp:cNvSpPr/>
      </dsp:nvSpPr>
      <dsp:spPr>
        <a:xfrm>
          <a:off x="3614891" y="1390555"/>
          <a:ext cx="3068250" cy="79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Periodically sift through retweets and collect data such as:</a:t>
          </a:r>
        </a:p>
      </dsp:txBody>
      <dsp:txXfrm>
        <a:off x="3614891" y="1390555"/>
        <a:ext cx="3068250" cy="799004"/>
      </dsp:txXfrm>
    </dsp:sp>
    <dsp:sp modelId="{1932BFBF-F081-45F6-91F8-7740782EAC88}">
      <dsp:nvSpPr>
        <dsp:cNvPr id="0" name=""/>
        <dsp:cNvSpPr/>
      </dsp:nvSpPr>
      <dsp:spPr>
        <a:xfrm>
          <a:off x="3614891" y="2243578"/>
          <a:ext cx="3068250" cy="657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 liked tweet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 retweeted tweet</a:t>
          </a:r>
        </a:p>
      </dsp:txBody>
      <dsp:txXfrm>
        <a:off x="3614891" y="2243578"/>
        <a:ext cx="3068250" cy="657868"/>
      </dsp:txXfrm>
    </dsp:sp>
    <dsp:sp modelId="{EDD3E03F-809F-4BE5-A5B4-D76E91D83E2E}">
      <dsp:nvSpPr>
        <dsp:cNvPr id="0" name=""/>
        <dsp:cNvSpPr/>
      </dsp:nvSpPr>
      <dsp:spPr>
        <a:xfrm>
          <a:off x="8217267" y="200528"/>
          <a:ext cx="1073887" cy="1073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239F8-241E-4870-9E72-4EA49AEE9F0D}">
      <dsp:nvSpPr>
        <dsp:cNvPr id="0" name=""/>
        <dsp:cNvSpPr/>
      </dsp:nvSpPr>
      <dsp:spPr>
        <a:xfrm>
          <a:off x="7220086" y="1390555"/>
          <a:ext cx="3068250" cy="79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Display timeline and collected tweets on a website</a:t>
          </a:r>
        </a:p>
      </dsp:txBody>
      <dsp:txXfrm>
        <a:off x="7220086" y="1390555"/>
        <a:ext cx="3068250" cy="799004"/>
      </dsp:txXfrm>
    </dsp:sp>
    <dsp:sp modelId="{B384B95B-09AD-46C6-B228-A49B167046FD}">
      <dsp:nvSpPr>
        <dsp:cNvPr id="0" name=""/>
        <dsp:cNvSpPr/>
      </dsp:nvSpPr>
      <dsp:spPr>
        <a:xfrm>
          <a:off x="7220086" y="2243578"/>
          <a:ext cx="3068250" cy="657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78DF-22EA-4874-8FD3-CDD79D3F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404872"/>
            <a:ext cx="3209545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Tweet aggregator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B4223-CCA3-48BF-81E1-00929FB4C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011109"/>
            <a:ext cx="6257544" cy="45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8DD-A902-453B-B2EE-4D5A173F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Compare for retweets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79462-C377-4545-808A-BE333D10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67055-73BA-466D-9A33-028775706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8C5E5-2EFA-4BFF-BEB2-B852B10B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7" y="1120741"/>
            <a:ext cx="7713097" cy="46085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6362DA-F38D-42EF-AF22-3B58E10E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Compares retweet counts of current and most retweeted tweets</a:t>
            </a:r>
          </a:p>
        </p:txBody>
      </p:sp>
    </p:spTree>
    <p:extLst>
      <p:ext uri="{BB962C8B-B14F-4D97-AF65-F5344CB8AC3E}">
        <p14:creationId xmlns:p14="http://schemas.microsoft.com/office/powerpoint/2010/main" val="293280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B158-FC36-4792-BA0C-402ED312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054" y="956750"/>
            <a:ext cx="3209542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Retweet bot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1A7506BE-4F6E-470F-B163-72761ED59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923DA06-F0E9-407E-8DD6-8E2591F8D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4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10B871-DEC4-4732-B6DA-30F572313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26" y="418271"/>
            <a:ext cx="5924550" cy="6439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87C51-FBAC-41E6-999E-13FD77262F8B}"/>
              </a:ext>
            </a:extLst>
          </p:cNvPr>
          <p:cNvSpPr txBox="1"/>
          <p:nvPr/>
        </p:nvSpPr>
        <p:spPr>
          <a:xfrm>
            <a:off x="6878359" y="2638044"/>
            <a:ext cx="4492932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Bot runs independently on same server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Streaming class to handle tweets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Filters via keywords, hashtags and/or phrases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974B7-DCF2-431E-952A-99888E11AA7A}"/>
              </a:ext>
            </a:extLst>
          </p:cNvPr>
          <p:cNvSpPr txBox="1"/>
          <p:nvPr/>
        </p:nvSpPr>
        <p:spPr>
          <a:xfrm>
            <a:off x="2120900" y="-42033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retweetbot.py</a:t>
            </a:r>
          </a:p>
        </p:txBody>
      </p:sp>
    </p:spTree>
    <p:extLst>
      <p:ext uri="{BB962C8B-B14F-4D97-AF65-F5344CB8AC3E}">
        <p14:creationId xmlns:p14="http://schemas.microsoft.com/office/powerpoint/2010/main" val="262056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B869-F7C0-4070-9EBA-7129E95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Filter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279462-C377-4545-808A-BE333D10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B67055-73BA-466D-9A33-028775706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A813AF-B861-40D8-BF4E-7D0BFE430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66" y="897462"/>
            <a:ext cx="7258890" cy="506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99658-AB85-4388-8313-94102D1DA240}"/>
              </a:ext>
            </a:extLst>
          </p:cNvPr>
          <p:cNvSpPr txBox="1"/>
          <p:nvPr/>
        </p:nvSpPr>
        <p:spPr>
          <a:xfrm>
            <a:off x="8311249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Formats a text file to an array of strings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2F307-1B44-4AB6-867D-0AAA191A9EFF}"/>
              </a:ext>
            </a:extLst>
          </p:cNvPr>
          <p:cNvSpPr txBox="1"/>
          <p:nvPr/>
        </p:nvSpPr>
        <p:spPr>
          <a:xfrm>
            <a:off x="2768600" y="238580"/>
            <a:ext cx="197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my_filter.py</a:t>
            </a:r>
          </a:p>
        </p:txBody>
      </p:sp>
    </p:spTree>
    <p:extLst>
      <p:ext uri="{BB962C8B-B14F-4D97-AF65-F5344CB8AC3E}">
        <p14:creationId xmlns:p14="http://schemas.microsoft.com/office/powerpoint/2010/main" val="154916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F6BB-E1E2-4695-A612-9457FC62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49" y="964692"/>
            <a:ext cx="3844543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Get data from 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506BE-4F6E-470F-B163-72761ED59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23DA06-F0E9-407E-8DD6-8E2591F8D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4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73345-5CB1-4E30-9670-9238DF567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81" y="552450"/>
            <a:ext cx="6564048" cy="584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28352-D6B2-4DBD-9184-CEF467172997}"/>
              </a:ext>
            </a:extLst>
          </p:cNvPr>
          <p:cNvSpPr txBox="1"/>
          <p:nvPr/>
        </p:nvSpPr>
        <p:spPr>
          <a:xfrm>
            <a:off x="6878359" y="2638044"/>
            <a:ext cx="4492932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Asks/retrieves python for data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Fixes up text for twitter widget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Embed tweets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DCFED-555B-468C-A54D-F5F31BD9C7E7}"/>
              </a:ext>
            </a:extLst>
          </p:cNvPr>
          <p:cNvSpPr txBox="1"/>
          <p:nvPr/>
        </p:nvSpPr>
        <p:spPr>
          <a:xfrm>
            <a:off x="2413000" y="22132"/>
            <a:ext cx="244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6301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88C7-6D3C-41BF-B334-3CD87C8A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50" y="651002"/>
            <a:ext cx="4042664" cy="1188720"/>
          </a:xfrm>
        </p:spPr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FD9FB-D7F9-428C-832C-1590E80BDA03}"/>
              </a:ext>
            </a:extLst>
          </p:cNvPr>
          <p:cNvSpPr txBox="1"/>
          <p:nvPr/>
        </p:nvSpPr>
        <p:spPr>
          <a:xfrm>
            <a:off x="7461250" y="2076450"/>
            <a:ext cx="4042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Fade out the screen cover on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Force browser to load at the top of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1F821-DC66-4C8F-BD4A-972F0474E69F}"/>
              </a:ext>
            </a:extLst>
          </p:cNvPr>
          <p:cNvSpPr txBox="1"/>
          <p:nvPr/>
        </p:nvSpPr>
        <p:spPr>
          <a:xfrm>
            <a:off x="2787650" y="407469"/>
            <a:ext cx="244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index.html</a:t>
            </a:r>
          </a:p>
        </p:txBody>
      </p:sp>
      <p:pic>
        <p:nvPicPr>
          <p:cNvPr id="15" name="Content Placeholder 14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F70F3326-0455-4BEC-A35E-4C2D1F3A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56" y="1262380"/>
            <a:ext cx="6807547" cy="3709669"/>
          </a:xfrm>
        </p:spPr>
      </p:pic>
    </p:spTree>
    <p:extLst>
      <p:ext uri="{BB962C8B-B14F-4D97-AF65-F5344CB8AC3E}">
        <p14:creationId xmlns:p14="http://schemas.microsoft.com/office/powerpoint/2010/main" val="200332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C2F34-696F-4CCA-95B1-5154A1F6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262626"/>
                </a:solidFill>
              </a:rPr>
              <a:t>questions</a:t>
            </a:r>
          </a:p>
        </p:txBody>
      </p:sp>
      <p:pic>
        <p:nvPicPr>
          <p:cNvPr id="14" name="Graphic 13" descr="Help">
            <a:extLst>
              <a:ext uri="{FF2B5EF4-FFF2-40B4-BE49-F238E27FC236}">
                <a16:creationId xmlns:a16="http://schemas.microsoft.com/office/drawing/2014/main" id="{FFB7FF8D-44DC-471C-AE94-FCD9FD9D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3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103F-EF68-4730-9CD4-58E6E926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E743A-5B27-4A04-9606-44EC4B572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76528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73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85B4A9-056D-4A77-8183-E35AF930E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72" y="0"/>
            <a:ext cx="1152605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6FC9-D366-4FB0-90BB-54CE8109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6" y="956750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python server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19279462-C377-4545-808A-BE333D10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15B67055-73BA-466D-9A33-028775706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close up of a screen&#10;&#10;Description automatically generated">
            <a:extLst>
              <a:ext uri="{FF2B5EF4-FFF2-40B4-BE49-F238E27FC236}">
                <a16:creationId xmlns:a16="http://schemas.microsoft.com/office/drawing/2014/main" id="{0D9DC729-282F-4DC9-985B-2D3857590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55"/>
          <a:stretch/>
        </p:blipFill>
        <p:spPr>
          <a:xfrm>
            <a:off x="314427" y="1247919"/>
            <a:ext cx="7755002" cy="4362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613E82-85D1-43D1-829E-B2DA4424847D}"/>
              </a:ext>
            </a:extLst>
          </p:cNvPr>
          <p:cNvSpPr txBox="1"/>
          <p:nvPr/>
        </p:nvSpPr>
        <p:spPr>
          <a:xfrm>
            <a:off x="8311249" y="2638044"/>
            <a:ext cx="3729860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Flask to host local server and serve files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Passing tweet data as JSON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14A25-B588-4CA4-B1E7-9987144AB895}"/>
              </a:ext>
            </a:extLst>
          </p:cNvPr>
          <p:cNvSpPr txBox="1"/>
          <p:nvPr/>
        </p:nvSpPr>
        <p:spPr>
          <a:xfrm>
            <a:off x="3513005" y="211857"/>
            <a:ext cx="135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app.py</a:t>
            </a:r>
          </a:p>
        </p:txBody>
      </p:sp>
    </p:spTree>
    <p:extLst>
      <p:ext uri="{BB962C8B-B14F-4D97-AF65-F5344CB8AC3E}">
        <p14:creationId xmlns:p14="http://schemas.microsoft.com/office/powerpoint/2010/main" val="305519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5ACF-02C4-493E-BC47-8B199A2F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6942" y="956750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main file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79462-C377-4545-808A-BE333D10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67055-73BA-466D-9A33-028775706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91B02-4792-44C3-910C-BB32F4FD082A}"/>
              </a:ext>
            </a:extLst>
          </p:cNvPr>
          <p:cNvSpPr txBox="1"/>
          <p:nvPr/>
        </p:nvSpPr>
        <p:spPr>
          <a:xfrm>
            <a:off x="8768449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Authenticate twitter credentials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 status objects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 converted data (JSON)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74233F-6426-441A-A6FF-E5C8889F9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0" y="1043959"/>
            <a:ext cx="8116762" cy="477008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E488B2-7998-45B7-AFF4-48F741CD5EE7}"/>
              </a:ext>
            </a:extLst>
          </p:cNvPr>
          <p:cNvSpPr txBox="1"/>
          <p:nvPr/>
        </p:nvSpPr>
        <p:spPr>
          <a:xfrm>
            <a:off x="2978590" y="229833"/>
            <a:ext cx="187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wrapper.py</a:t>
            </a:r>
          </a:p>
        </p:txBody>
      </p:sp>
    </p:spTree>
    <p:extLst>
      <p:ext uri="{BB962C8B-B14F-4D97-AF65-F5344CB8AC3E}">
        <p14:creationId xmlns:p14="http://schemas.microsoft.com/office/powerpoint/2010/main" val="38775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7E8-2804-4947-97E9-3EF70DF9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627" y="956750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embedding tweets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79462-C377-4545-808A-BE333D10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67055-73BA-466D-9A33-028775706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65B03E-C37E-4A9B-9C5F-A99BCB0E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666" y="608392"/>
            <a:ext cx="7117689" cy="6060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2FCC7-9EC7-43B3-8DB9-DBA19AB719E5}"/>
              </a:ext>
            </a:extLst>
          </p:cNvPr>
          <p:cNvSpPr txBox="1"/>
          <p:nvPr/>
        </p:nvSpPr>
        <p:spPr>
          <a:xfrm>
            <a:off x="8804799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Retrieve data, as string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Trim white space and excess characters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Embed tweets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4359D-D4B0-401B-AAFC-5874A79150E3}"/>
              </a:ext>
            </a:extLst>
          </p:cNvPr>
          <p:cNvSpPr txBox="1"/>
          <p:nvPr/>
        </p:nvSpPr>
        <p:spPr>
          <a:xfrm>
            <a:off x="3308350" y="112996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97396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7A05-EF6D-4553-8524-E3980031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977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Iterate over tweets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19279462-C377-4545-808A-BE333D10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15B67055-73BA-466D-9A33-028775706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text&#10;&#10;Description automatically generated">
            <a:extLst>
              <a:ext uri="{FF2B5EF4-FFF2-40B4-BE49-F238E27FC236}">
                <a16:creationId xmlns:a16="http://schemas.microsoft.com/office/drawing/2014/main" id="{F617CF59-FF15-4009-8529-03010303A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17" y="515294"/>
            <a:ext cx="8010185" cy="5827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D4794-2206-411A-B4D7-1FE38762D4FA}"/>
              </a:ext>
            </a:extLst>
          </p:cNvPr>
          <p:cNvSpPr txBox="1"/>
          <p:nvPr/>
        </p:nvSpPr>
        <p:spPr>
          <a:xfrm>
            <a:off x="8807977" y="2630102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“Cursor” skips twitter’s pages for speed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Cursor gets confused and attempts to re-process tweets sometimes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818CA-F076-4DD0-B578-3E6761E2FF10}"/>
              </a:ext>
            </a:extLst>
          </p:cNvPr>
          <p:cNvSpPr txBox="1"/>
          <p:nvPr/>
        </p:nvSpPr>
        <p:spPr>
          <a:xfrm>
            <a:off x="2406650" y="8403"/>
            <a:ext cx="297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scantimeline.py</a:t>
            </a:r>
          </a:p>
        </p:txBody>
      </p:sp>
    </p:spTree>
    <p:extLst>
      <p:ext uri="{BB962C8B-B14F-4D97-AF65-F5344CB8AC3E}">
        <p14:creationId xmlns:p14="http://schemas.microsoft.com/office/powerpoint/2010/main" val="13736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547A1-D0F8-4D19-BA8A-A84D8DB2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endParaRPr lang="en-US" sz="3200">
              <a:solidFill>
                <a:srgbClr val="262626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B4426BB-D2E3-494A-9B47-D3E55EACE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74" y="-2"/>
            <a:ext cx="11526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0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6C9-3C84-4099-A556-E99AE937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Compare for favorites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79462-C377-4545-808A-BE333D10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67055-73BA-466D-9A33-028775706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208790-BBDF-4BDE-AC47-DEF53570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05" y="853012"/>
            <a:ext cx="7033411" cy="51519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FD0787-999E-4FD8-A57E-08B95ABA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Compares favorite count of the current and the highest favorited tweet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78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Tweet aggregator demo</vt:lpstr>
      <vt:lpstr>overview</vt:lpstr>
      <vt:lpstr>PowerPoint Presentation</vt:lpstr>
      <vt:lpstr>python server</vt:lpstr>
      <vt:lpstr>main file </vt:lpstr>
      <vt:lpstr>embedding tweets</vt:lpstr>
      <vt:lpstr>Iterate over tweets</vt:lpstr>
      <vt:lpstr>PowerPoint Presentation</vt:lpstr>
      <vt:lpstr>Compare for favorites</vt:lpstr>
      <vt:lpstr>Compare for retweets</vt:lpstr>
      <vt:lpstr>Retweet bot</vt:lpstr>
      <vt:lpstr>Filter app</vt:lpstr>
      <vt:lpstr>Get data from python</vt:lpstr>
      <vt:lpstr>jquery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aggregator demo</dc:title>
  <dc:creator>Steve Jones</dc:creator>
  <cp:lastModifiedBy>Steve Jones</cp:lastModifiedBy>
  <cp:revision>1</cp:revision>
  <dcterms:created xsi:type="dcterms:W3CDTF">2019-12-18T05:29:50Z</dcterms:created>
  <dcterms:modified xsi:type="dcterms:W3CDTF">2019-12-18T05:31:00Z</dcterms:modified>
</cp:coreProperties>
</file>