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1" r:id="rId6"/>
    <p:sldId id="276" r:id="rId7"/>
    <p:sldId id="258" r:id="rId8"/>
    <p:sldId id="277" r:id="rId9"/>
    <p:sldId id="278" r:id="rId10"/>
    <p:sldId id="279" r:id="rId11"/>
    <p:sldId id="280" r:id="rId12"/>
    <p:sldId id="281" r:id="rId13"/>
    <p:sldId id="28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>
        <p:scale>
          <a:sx n="48" d="100"/>
          <a:sy n="48" d="100"/>
        </p:scale>
        <p:origin x="195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2022-05-28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CA" sz="7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Providence Wealth Advisory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9541"/>
          </a:xfrm>
        </p:spPr>
        <p:txBody>
          <a:bodyPr/>
          <a:lstStyle/>
          <a:p>
            <a:pPr marR="152400" rtl="0">
              <a:spcBef>
                <a:spcPts val="2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CSIS-3275 Software Engineering Project</a:t>
            </a:r>
            <a:endParaRPr lang="en-US" sz="3600" b="0" dirty="0">
              <a:effectLst/>
            </a:endParaRPr>
          </a:p>
          <a:p>
            <a:pPr marR="152400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(Dr. Caesar Jude Clemente)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Schedule appointments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on one audio / video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Provide feedback about the session and the advisor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Secured payment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25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235200"/>
            <a:ext cx="6220278" cy="2387600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/>
          <a:lstStyle/>
          <a:p>
            <a:r>
              <a:rPr lang="en-US" dirty="0"/>
              <a:t>Stephen Joy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/>
          <a:lstStyle/>
          <a:p>
            <a:r>
              <a:rPr lang="en-US" dirty="0"/>
              <a:t>300329148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r>
              <a:rPr lang="en-US" dirty="0"/>
              <a:t>Yash Chawla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r>
              <a:rPr lang="en-US" dirty="0"/>
              <a:t>300329318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r>
              <a:rPr lang="en-US" dirty="0"/>
              <a:t>Nguyen Tran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r>
              <a:rPr lang="en-US" dirty="0"/>
              <a:t>300323900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r>
              <a:rPr lang="en-US" dirty="0"/>
              <a:t>Rupinder Kaur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/>
          <a:lstStyle/>
          <a:p>
            <a:r>
              <a:rPr lang="en-US" dirty="0"/>
              <a:t>300338246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Placeholder 14" descr="A person standing in front of a christmas tree&#10;&#10;Description automatically generated">
            <a:extLst>
              <a:ext uri="{FF2B5EF4-FFF2-40B4-BE49-F238E27FC236}">
                <a16:creationId xmlns:a16="http://schemas.microsoft.com/office/drawing/2014/main" id="{5D0CCAA0-DB7C-A1B8-D2AC-1696FA8EA8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6" r="66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Placeholder 18" descr="A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15F388DB-A389-F86E-10C8-AD3ACD4D61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66" r="66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A55B4BC-1B99-B123-57DA-5CC4AF7C1F9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36" r="36"/>
          <a:stretch/>
        </p:blipFill>
        <p:spPr>
          <a:xfrm>
            <a:off x="5495813" y="4254273"/>
            <a:ext cx="1200374" cy="1201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Placeholder 16" descr="A person jumping in the air&#10;&#10;Description automatically generated with low confidence">
            <a:extLst>
              <a:ext uri="{FF2B5EF4-FFF2-40B4-BE49-F238E27FC236}">
                <a16:creationId xmlns:a16="http://schemas.microsoft.com/office/drawing/2014/main" id="{1B9C95F0-EA9F-A852-6A09-C97C878A9F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66" r="66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Competitors</a:t>
            </a:r>
          </a:p>
          <a:p>
            <a:r>
              <a:rPr lang="en-US" dirty="0"/>
              <a:t>Our Services</a:t>
            </a:r>
          </a:p>
          <a:p>
            <a:r>
              <a:rPr lang="en-US" dirty="0"/>
              <a:t>Revenue Model</a:t>
            </a:r>
          </a:p>
          <a:p>
            <a:r>
              <a:rPr lang="en-US" dirty="0"/>
              <a:t>Functionalities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97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Several ways to make money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Trading your time for earning money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Slow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Doesn't require you to invest money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Lots of effort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Good marketing skills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Several ways to make money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Let your money work for you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More efficient method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Will require you to invest money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If done right, the money you invested will make you more money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Not much effort, just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1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Asynchronous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Generally, text or email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Talk to a different expert each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Conflicting opinions by different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sold to third parties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65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Choose your experts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Text as well as audio / video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on one real-time conversations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time service as well as memberships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Privacy focused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16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Recurring revenue model using membership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Membership periods for 1 month, 3 months, 6 months and a year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24/7 customer service via calls, email and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Service revenue model as some customers might use the product once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Customer service via emails and text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1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Secured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Encrypted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Recommend experts based on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Recommend experts based on user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2022-05-28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Providence Wealth Advisory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1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37</TotalTime>
  <Words>290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Roboto</vt:lpstr>
      <vt:lpstr>Tenorite</vt:lpstr>
      <vt:lpstr>Office Theme</vt:lpstr>
      <vt:lpstr>Providence Wealth Advisory</vt:lpstr>
      <vt:lpstr>Meet our team</vt:lpstr>
      <vt:lpstr>Agenda</vt:lpstr>
      <vt:lpstr>Problem Statement</vt:lpstr>
      <vt:lpstr>Problem Statement</vt:lpstr>
      <vt:lpstr>Competitors</vt:lpstr>
      <vt:lpstr>Our Services</vt:lpstr>
      <vt:lpstr>Revenue Model</vt:lpstr>
      <vt:lpstr>Functionalities</vt:lpstr>
      <vt:lpstr>Functionalities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Providence Wealth Advisory</dc:title>
  <dc:creator>Stephen</dc:creator>
  <cp:lastModifiedBy>Stephen</cp:lastModifiedBy>
  <cp:revision>3</cp:revision>
  <dcterms:created xsi:type="dcterms:W3CDTF">2022-05-28T03:28:41Z</dcterms:created>
  <dcterms:modified xsi:type="dcterms:W3CDTF">2022-05-28T22:09:11Z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