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5" r:id="rId4"/>
  </p:sldMasterIdLst>
  <p:sldIdLst>
    <p:sldId id="259" r:id="rId5"/>
    <p:sldId id="260" r:id="rId6"/>
    <p:sldId id="262" r:id="rId7"/>
    <p:sldId id="263" r:id="rId8"/>
    <p:sldId id="261"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C33B82-D2C0-4196-95F7-76CDFC241FDB}" v="12" dt="2020-05-03T08:06:33.3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9" autoAdjust="0"/>
    <p:restoredTop sz="94660"/>
  </p:normalViewPr>
  <p:slideViewPr>
    <p:cSldViewPr snapToGrid="0">
      <p:cViewPr varScale="1">
        <p:scale>
          <a:sx n="114" d="100"/>
          <a:sy n="114" d="100"/>
        </p:scale>
        <p:origin x="49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5/7/2021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5/7/2021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5/7/2021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5/7/2021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7200" dirty="0"/>
              <a:t>JDK and </a:t>
            </a:r>
            <a:r>
              <a:rPr lang="en-US" sz="7200" dirty="0" err="1"/>
              <a:t>Intellij</a:t>
            </a:r>
            <a:r>
              <a:rPr lang="en-US" sz="7200" dirty="0"/>
              <a:t> Installation</a:t>
            </a:r>
          </a:p>
        </p:txBody>
      </p:sp>
    </p:spTree>
    <p:extLst>
      <p:ext uri="{BB962C8B-B14F-4D97-AF65-F5344CB8AC3E}">
        <p14:creationId xmlns:p14="http://schemas.microsoft.com/office/powerpoint/2010/main" val="633738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32147-8D0F-4E06-91EA-778F4BCC180D}"/>
              </a:ext>
            </a:extLst>
          </p:cNvPr>
          <p:cNvSpPr>
            <a:spLocks noGrp="1"/>
          </p:cNvSpPr>
          <p:nvPr>
            <p:ph type="title"/>
          </p:nvPr>
        </p:nvSpPr>
        <p:spPr/>
        <p:txBody>
          <a:bodyPr/>
          <a:lstStyle/>
          <a:p>
            <a:r>
              <a:rPr lang="en-CA" dirty="0"/>
              <a:t>Search for JDK download</a:t>
            </a:r>
          </a:p>
        </p:txBody>
      </p:sp>
      <p:pic>
        <p:nvPicPr>
          <p:cNvPr id="4" name="Content Placeholder 3">
            <a:extLst>
              <a:ext uri="{FF2B5EF4-FFF2-40B4-BE49-F238E27FC236}">
                <a16:creationId xmlns:a16="http://schemas.microsoft.com/office/drawing/2014/main" id="{E9AF21E0-7B26-4603-8F02-0BD2CE7E34E9}"/>
              </a:ext>
            </a:extLst>
          </p:cNvPr>
          <p:cNvPicPr>
            <a:picLocks noGrp="1" noChangeAspect="1"/>
          </p:cNvPicPr>
          <p:nvPr>
            <p:ph sz="half" idx="1"/>
          </p:nvPr>
        </p:nvPicPr>
        <p:blipFill>
          <a:blip r:embed="rId2"/>
          <a:stretch>
            <a:fillRect/>
          </a:stretch>
        </p:blipFill>
        <p:spPr>
          <a:xfrm>
            <a:off x="914400" y="2841675"/>
            <a:ext cx="4856163" cy="2092224"/>
          </a:xfrm>
          <a:prstGeom prst="rect">
            <a:avLst/>
          </a:prstGeom>
        </p:spPr>
      </p:pic>
      <p:pic>
        <p:nvPicPr>
          <p:cNvPr id="6" name="Content Placeholder 5">
            <a:extLst>
              <a:ext uri="{FF2B5EF4-FFF2-40B4-BE49-F238E27FC236}">
                <a16:creationId xmlns:a16="http://schemas.microsoft.com/office/drawing/2014/main" id="{90332697-4222-4010-A943-6C9A97D78AD9}"/>
              </a:ext>
            </a:extLst>
          </p:cNvPr>
          <p:cNvPicPr>
            <a:picLocks noGrp="1" noChangeAspect="1"/>
          </p:cNvPicPr>
          <p:nvPr>
            <p:ph sz="half" idx="2"/>
          </p:nvPr>
        </p:nvPicPr>
        <p:blipFill>
          <a:blip r:embed="rId3"/>
          <a:stretch>
            <a:fillRect/>
          </a:stretch>
        </p:blipFill>
        <p:spPr>
          <a:xfrm>
            <a:off x="6410325" y="2848229"/>
            <a:ext cx="4857750" cy="2079117"/>
          </a:xfrm>
          <a:prstGeom prst="rect">
            <a:avLst/>
          </a:prstGeom>
        </p:spPr>
      </p:pic>
    </p:spTree>
    <p:extLst>
      <p:ext uri="{BB962C8B-B14F-4D97-AF65-F5344CB8AC3E}">
        <p14:creationId xmlns:p14="http://schemas.microsoft.com/office/powerpoint/2010/main" val="151381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A0874-37DF-4248-A826-68997F6B4769}"/>
              </a:ext>
            </a:extLst>
          </p:cNvPr>
          <p:cNvSpPr>
            <a:spLocks noGrp="1"/>
          </p:cNvSpPr>
          <p:nvPr>
            <p:ph type="title"/>
          </p:nvPr>
        </p:nvSpPr>
        <p:spPr/>
        <p:txBody>
          <a:bodyPr/>
          <a:lstStyle/>
          <a:p>
            <a:r>
              <a:rPr lang="en-CA" dirty="0"/>
              <a:t>Select the latest </a:t>
            </a:r>
            <a:r>
              <a:rPr lang="en-CA" dirty="0" err="1"/>
              <a:t>Jdk</a:t>
            </a:r>
            <a:r>
              <a:rPr lang="en-CA" dirty="0"/>
              <a:t> and install it</a:t>
            </a:r>
          </a:p>
        </p:txBody>
      </p:sp>
      <p:pic>
        <p:nvPicPr>
          <p:cNvPr id="4" name="Content Placeholder 3">
            <a:extLst>
              <a:ext uri="{FF2B5EF4-FFF2-40B4-BE49-F238E27FC236}">
                <a16:creationId xmlns:a16="http://schemas.microsoft.com/office/drawing/2014/main" id="{D0D318DB-DD1A-41BE-944A-990CA4BBBC9E}"/>
              </a:ext>
            </a:extLst>
          </p:cNvPr>
          <p:cNvPicPr>
            <a:picLocks noGrp="1" noChangeAspect="1"/>
          </p:cNvPicPr>
          <p:nvPr>
            <p:ph idx="1"/>
          </p:nvPr>
        </p:nvPicPr>
        <p:blipFill>
          <a:blip r:embed="rId2"/>
          <a:stretch>
            <a:fillRect/>
          </a:stretch>
        </p:blipFill>
        <p:spPr>
          <a:xfrm>
            <a:off x="2341310" y="2076450"/>
            <a:ext cx="7499855" cy="3714750"/>
          </a:xfrm>
          <a:prstGeom prst="rect">
            <a:avLst/>
          </a:prstGeom>
        </p:spPr>
      </p:pic>
    </p:spTree>
    <p:extLst>
      <p:ext uri="{BB962C8B-B14F-4D97-AF65-F5344CB8AC3E}">
        <p14:creationId xmlns:p14="http://schemas.microsoft.com/office/powerpoint/2010/main" val="3175074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E341B-47EE-41B5-8664-599E5CAF5220}"/>
              </a:ext>
            </a:extLst>
          </p:cNvPr>
          <p:cNvSpPr>
            <a:spLocks noGrp="1"/>
          </p:cNvSpPr>
          <p:nvPr>
            <p:ph type="title"/>
          </p:nvPr>
        </p:nvSpPr>
        <p:spPr/>
        <p:txBody>
          <a:bodyPr/>
          <a:lstStyle/>
          <a:p>
            <a:r>
              <a:rPr lang="en-CA" dirty="0"/>
              <a:t>Search for </a:t>
            </a:r>
            <a:r>
              <a:rPr lang="en-CA" dirty="0" err="1"/>
              <a:t>Intellij</a:t>
            </a:r>
            <a:r>
              <a:rPr lang="en-CA" dirty="0"/>
              <a:t> download and install it</a:t>
            </a:r>
          </a:p>
        </p:txBody>
      </p:sp>
      <p:pic>
        <p:nvPicPr>
          <p:cNvPr id="5" name="Content Placeholder 4">
            <a:extLst>
              <a:ext uri="{FF2B5EF4-FFF2-40B4-BE49-F238E27FC236}">
                <a16:creationId xmlns:a16="http://schemas.microsoft.com/office/drawing/2014/main" id="{B70EF05F-DA76-4F3E-8617-BBD11895DE62}"/>
              </a:ext>
            </a:extLst>
          </p:cNvPr>
          <p:cNvPicPr>
            <a:picLocks noGrp="1" noChangeAspect="1"/>
          </p:cNvPicPr>
          <p:nvPr>
            <p:ph sz="half" idx="1"/>
          </p:nvPr>
        </p:nvPicPr>
        <p:blipFill>
          <a:blip r:embed="rId2"/>
          <a:stretch>
            <a:fillRect/>
          </a:stretch>
        </p:blipFill>
        <p:spPr>
          <a:xfrm>
            <a:off x="914400" y="2916037"/>
            <a:ext cx="4856163" cy="1943501"/>
          </a:xfrm>
          <a:prstGeom prst="rect">
            <a:avLst/>
          </a:prstGeom>
        </p:spPr>
      </p:pic>
      <p:pic>
        <p:nvPicPr>
          <p:cNvPr id="6" name="Content Placeholder 5">
            <a:extLst>
              <a:ext uri="{FF2B5EF4-FFF2-40B4-BE49-F238E27FC236}">
                <a16:creationId xmlns:a16="http://schemas.microsoft.com/office/drawing/2014/main" id="{77665679-FBD6-444F-8A55-6637E44408AF}"/>
              </a:ext>
            </a:extLst>
          </p:cNvPr>
          <p:cNvPicPr>
            <a:picLocks noGrp="1" noChangeAspect="1"/>
          </p:cNvPicPr>
          <p:nvPr>
            <p:ph sz="half" idx="2"/>
          </p:nvPr>
        </p:nvPicPr>
        <p:blipFill>
          <a:blip r:embed="rId3"/>
          <a:stretch>
            <a:fillRect/>
          </a:stretch>
        </p:blipFill>
        <p:spPr>
          <a:xfrm>
            <a:off x="6410325" y="2913504"/>
            <a:ext cx="4857750" cy="1948566"/>
          </a:xfrm>
          <a:prstGeom prst="rect">
            <a:avLst/>
          </a:prstGeom>
        </p:spPr>
      </p:pic>
      <p:sp>
        <p:nvSpPr>
          <p:cNvPr id="3" name="TextBox 2">
            <a:extLst>
              <a:ext uri="{FF2B5EF4-FFF2-40B4-BE49-F238E27FC236}">
                <a16:creationId xmlns:a16="http://schemas.microsoft.com/office/drawing/2014/main" id="{FF3F3DF3-C5A8-42BD-8C5B-35354BDBCB94}"/>
              </a:ext>
            </a:extLst>
          </p:cNvPr>
          <p:cNvSpPr txBox="1"/>
          <p:nvPr/>
        </p:nvSpPr>
        <p:spPr>
          <a:xfrm>
            <a:off x="1887523" y="1812022"/>
            <a:ext cx="8690994" cy="923330"/>
          </a:xfrm>
          <a:prstGeom prst="rect">
            <a:avLst/>
          </a:prstGeom>
          <a:noFill/>
        </p:spPr>
        <p:txBody>
          <a:bodyPr wrap="square" rtlCol="0">
            <a:spAutoFit/>
          </a:bodyPr>
          <a:lstStyle/>
          <a:p>
            <a:r>
              <a:rPr lang="en-CA" dirty="0"/>
              <a:t>Note: The ultimate edition is the paid edition of IntelliJ. You can also get this for free if you are student. There are videos in YouTube that shows you how to do this if you decide to get the Ultimate version instead but for our course the community edition would be enough.</a:t>
            </a:r>
          </a:p>
        </p:txBody>
      </p:sp>
    </p:spTree>
    <p:extLst>
      <p:ext uri="{BB962C8B-B14F-4D97-AF65-F5344CB8AC3E}">
        <p14:creationId xmlns:p14="http://schemas.microsoft.com/office/powerpoint/2010/main" val="3314430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DB299-7183-4B86-9E8A-2F6282F0BF5D}"/>
              </a:ext>
            </a:extLst>
          </p:cNvPr>
          <p:cNvSpPr>
            <a:spLocks noGrp="1"/>
          </p:cNvSpPr>
          <p:nvPr>
            <p:ph type="title"/>
          </p:nvPr>
        </p:nvSpPr>
        <p:spPr/>
        <p:txBody>
          <a:bodyPr/>
          <a:lstStyle/>
          <a:p>
            <a:r>
              <a:rPr lang="en-CA" dirty="0"/>
              <a:t>Open </a:t>
            </a:r>
            <a:r>
              <a:rPr lang="en-CA" dirty="0" err="1"/>
              <a:t>Intellij</a:t>
            </a:r>
            <a:r>
              <a:rPr lang="en-CA" dirty="0"/>
              <a:t> and click create new project</a:t>
            </a:r>
          </a:p>
        </p:txBody>
      </p:sp>
      <p:pic>
        <p:nvPicPr>
          <p:cNvPr id="4" name="Content Placeholder 3">
            <a:extLst>
              <a:ext uri="{FF2B5EF4-FFF2-40B4-BE49-F238E27FC236}">
                <a16:creationId xmlns:a16="http://schemas.microsoft.com/office/drawing/2014/main" id="{E9F427B6-8DF8-4429-A85B-90A5B2574977}"/>
              </a:ext>
            </a:extLst>
          </p:cNvPr>
          <p:cNvPicPr>
            <a:picLocks noGrp="1" noChangeAspect="1"/>
          </p:cNvPicPr>
          <p:nvPr>
            <p:ph idx="1"/>
          </p:nvPr>
        </p:nvPicPr>
        <p:blipFill>
          <a:blip r:embed="rId2"/>
          <a:stretch>
            <a:fillRect/>
          </a:stretch>
        </p:blipFill>
        <p:spPr>
          <a:xfrm>
            <a:off x="3975124" y="2076450"/>
            <a:ext cx="4232227" cy="3714750"/>
          </a:xfrm>
          <a:prstGeom prst="rect">
            <a:avLst/>
          </a:prstGeom>
        </p:spPr>
      </p:pic>
    </p:spTree>
    <p:extLst>
      <p:ext uri="{BB962C8B-B14F-4D97-AF65-F5344CB8AC3E}">
        <p14:creationId xmlns:p14="http://schemas.microsoft.com/office/powerpoint/2010/main" val="1904415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FAE44-8E73-4E96-9926-F9D27DE08AF2}"/>
              </a:ext>
            </a:extLst>
          </p:cNvPr>
          <p:cNvSpPr>
            <a:spLocks noGrp="1"/>
          </p:cNvSpPr>
          <p:nvPr>
            <p:ph type="title"/>
          </p:nvPr>
        </p:nvSpPr>
        <p:spPr/>
        <p:txBody>
          <a:bodyPr/>
          <a:lstStyle/>
          <a:p>
            <a:r>
              <a:rPr lang="en-CA" dirty="0"/>
              <a:t>Next steps</a:t>
            </a:r>
          </a:p>
        </p:txBody>
      </p:sp>
      <p:sp>
        <p:nvSpPr>
          <p:cNvPr id="3" name="Text Placeholder 2">
            <a:extLst>
              <a:ext uri="{FF2B5EF4-FFF2-40B4-BE49-F238E27FC236}">
                <a16:creationId xmlns:a16="http://schemas.microsoft.com/office/drawing/2014/main" id="{9F0791D0-A7E4-4B34-8FBB-A21E1BC8C313}"/>
              </a:ext>
            </a:extLst>
          </p:cNvPr>
          <p:cNvSpPr>
            <a:spLocks noGrp="1"/>
          </p:cNvSpPr>
          <p:nvPr>
            <p:ph type="body" idx="1"/>
          </p:nvPr>
        </p:nvSpPr>
        <p:spPr/>
        <p:txBody>
          <a:bodyPr/>
          <a:lstStyle/>
          <a:p>
            <a:r>
              <a:rPr lang="en-CA" dirty="0"/>
              <a:t>Make sure the project SDK is connected on a java version</a:t>
            </a:r>
          </a:p>
        </p:txBody>
      </p:sp>
      <p:pic>
        <p:nvPicPr>
          <p:cNvPr id="7" name="Content Placeholder 6">
            <a:extLst>
              <a:ext uri="{FF2B5EF4-FFF2-40B4-BE49-F238E27FC236}">
                <a16:creationId xmlns:a16="http://schemas.microsoft.com/office/drawing/2014/main" id="{EFA54905-6DA3-4798-AFCC-CA3F18EB4506}"/>
              </a:ext>
            </a:extLst>
          </p:cNvPr>
          <p:cNvPicPr>
            <a:picLocks noGrp="1" noChangeAspect="1"/>
          </p:cNvPicPr>
          <p:nvPr>
            <p:ph sz="half" idx="2"/>
          </p:nvPr>
        </p:nvPicPr>
        <p:blipFill>
          <a:blip r:embed="rId2"/>
          <a:stretch>
            <a:fillRect/>
          </a:stretch>
        </p:blipFill>
        <p:spPr>
          <a:xfrm>
            <a:off x="1046163" y="3048403"/>
            <a:ext cx="4764087" cy="2350282"/>
          </a:xfrm>
          <a:prstGeom prst="rect">
            <a:avLst/>
          </a:prstGeom>
        </p:spPr>
      </p:pic>
      <p:sp>
        <p:nvSpPr>
          <p:cNvPr id="5" name="Text Placeholder 4">
            <a:extLst>
              <a:ext uri="{FF2B5EF4-FFF2-40B4-BE49-F238E27FC236}">
                <a16:creationId xmlns:a16="http://schemas.microsoft.com/office/drawing/2014/main" id="{AA65F602-1C51-48FF-B2FD-F6360EB416DA}"/>
              </a:ext>
            </a:extLst>
          </p:cNvPr>
          <p:cNvSpPr>
            <a:spLocks noGrp="1"/>
          </p:cNvSpPr>
          <p:nvPr>
            <p:ph type="body" sz="quarter" idx="3"/>
          </p:nvPr>
        </p:nvSpPr>
        <p:spPr/>
        <p:txBody>
          <a:bodyPr/>
          <a:lstStyle/>
          <a:p>
            <a:r>
              <a:rPr lang="en-CA" dirty="0"/>
              <a:t>Select Create project from template and command line app</a:t>
            </a:r>
          </a:p>
        </p:txBody>
      </p:sp>
      <p:pic>
        <p:nvPicPr>
          <p:cNvPr id="8" name="Content Placeholder 7">
            <a:extLst>
              <a:ext uri="{FF2B5EF4-FFF2-40B4-BE49-F238E27FC236}">
                <a16:creationId xmlns:a16="http://schemas.microsoft.com/office/drawing/2014/main" id="{20F84F46-5710-4E9C-8657-C047304997A4}"/>
              </a:ext>
            </a:extLst>
          </p:cNvPr>
          <p:cNvPicPr>
            <a:picLocks noGrp="1" noChangeAspect="1"/>
          </p:cNvPicPr>
          <p:nvPr>
            <p:ph sz="quarter" idx="4"/>
          </p:nvPr>
        </p:nvPicPr>
        <p:blipFill>
          <a:blip r:embed="rId3"/>
          <a:stretch>
            <a:fillRect/>
          </a:stretch>
        </p:blipFill>
        <p:spPr>
          <a:xfrm>
            <a:off x="6362700" y="3645628"/>
            <a:ext cx="4779963" cy="1155832"/>
          </a:xfrm>
          <a:prstGeom prst="rect">
            <a:avLst/>
          </a:prstGeom>
        </p:spPr>
      </p:pic>
    </p:spTree>
    <p:extLst>
      <p:ext uri="{BB962C8B-B14F-4D97-AF65-F5344CB8AC3E}">
        <p14:creationId xmlns:p14="http://schemas.microsoft.com/office/powerpoint/2010/main" val="1470091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0B4F0-E64E-46C2-964C-042AFBC40D2E}"/>
              </a:ext>
            </a:extLst>
          </p:cNvPr>
          <p:cNvSpPr>
            <a:spLocks noGrp="1"/>
          </p:cNvSpPr>
          <p:nvPr>
            <p:ph type="title"/>
          </p:nvPr>
        </p:nvSpPr>
        <p:spPr/>
        <p:txBody>
          <a:bodyPr/>
          <a:lstStyle/>
          <a:p>
            <a:r>
              <a:rPr lang="en-CA" dirty="0"/>
              <a:t>Name your project and package</a:t>
            </a:r>
          </a:p>
        </p:txBody>
      </p:sp>
      <p:pic>
        <p:nvPicPr>
          <p:cNvPr id="4" name="Content Placeholder 3">
            <a:extLst>
              <a:ext uri="{FF2B5EF4-FFF2-40B4-BE49-F238E27FC236}">
                <a16:creationId xmlns:a16="http://schemas.microsoft.com/office/drawing/2014/main" id="{803C79E2-1A75-4ACA-A627-C5E27F529859}"/>
              </a:ext>
            </a:extLst>
          </p:cNvPr>
          <p:cNvPicPr>
            <a:picLocks noGrp="1" noChangeAspect="1"/>
          </p:cNvPicPr>
          <p:nvPr>
            <p:ph idx="1"/>
          </p:nvPr>
        </p:nvPicPr>
        <p:blipFill>
          <a:blip r:embed="rId2"/>
          <a:stretch>
            <a:fillRect/>
          </a:stretch>
        </p:blipFill>
        <p:spPr>
          <a:xfrm>
            <a:off x="1062037" y="2105025"/>
            <a:ext cx="5695950" cy="2647950"/>
          </a:xfrm>
          <a:prstGeom prst="rect">
            <a:avLst/>
          </a:prstGeom>
        </p:spPr>
      </p:pic>
      <p:pic>
        <p:nvPicPr>
          <p:cNvPr id="5" name="Picture 4">
            <a:extLst>
              <a:ext uri="{FF2B5EF4-FFF2-40B4-BE49-F238E27FC236}">
                <a16:creationId xmlns:a16="http://schemas.microsoft.com/office/drawing/2014/main" id="{D871A43A-580D-4719-A5B7-BFF6A9C9D417}"/>
              </a:ext>
            </a:extLst>
          </p:cNvPr>
          <p:cNvPicPr>
            <a:picLocks noChangeAspect="1"/>
          </p:cNvPicPr>
          <p:nvPr/>
        </p:nvPicPr>
        <p:blipFill>
          <a:blip r:embed="rId3"/>
          <a:stretch>
            <a:fillRect/>
          </a:stretch>
        </p:blipFill>
        <p:spPr>
          <a:xfrm>
            <a:off x="6248399" y="3915519"/>
            <a:ext cx="5229225" cy="2494805"/>
          </a:xfrm>
          <a:prstGeom prst="rect">
            <a:avLst/>
          </a:prstGeom>
        </p:spPr>
      </p:pic>
    </p:spTree>
    <p:extLst>
      <p:ext uri="{BB962C8B-B14F-4D97-AF65-F5344CB8AC3E}">
        <p14:creationId xmlns:p14="http://schemas.microsoft.com/office/powerpoint/2010/main" val="2670375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56366-C97D-40C9-871C-302D122827A1}"/>
              </a:ext>
            </a:extLst>
          </p:cNvPr>
          <p:cNvSpPr>
            <a:spLocks noGrp="1"/>
          </p:cNvSpPr>
          <p:nvPr>
            <p:ph type="title"/>
          </p:nvPr>
        </p:nvSpPr>
        <p:spPr/>
        <p:txBody>
          <a:bodyPr>
            <a:normAutofit fontScale="90000"/>
          </a:bodyPr>
          <a:lstStyle/>
          <a:p>
            <a:r>
              <a:rPr lang="en-CA" dirty="0"/>
              <a:t>You can now begin to code and run your program.</a:t>
            </a:r>
          </a:p>
        </p:txBody>
      </p:sp>
      <p:pic>
        <p:nvPicPr>
          <p:cNvPr id="5" name="Content Placeholder 4">
            <a:extLst>
              <a:ext uri="{FF2B5EF4-FFF2-40B4-BE49-F238E27FC236}">
                <a16:creationId xmlns:a16="http://schemas.microsoft.com/office/drawing/2014/main" id="{1F0FD44D-9C13-4FAC-8FD0-E6DA832A3B4A}"/>
              </a:ext>
            </a:extLst>
          </p:cNvPr>
          <p:cNvPicPr>
            <a:picLocks noGrp="1" noChangeAspect="1"/>
          </p:cNvPicPr>
          <p:nvPr>
            <p:ph idx="1"/>
          </p:nvPr>
        </p:nvPicPr>
        <p:blipFill>
          <a:blip r:embed="rId2"/>
          <a:stretch>
            <a:fillRect/>
          </a:stretch>
        </p:blipFill>
        <p:spPr>
          <a:xfrm>
            <a:off x="914400" y="2637963"/>
            <a:ext cx="10353675" cy="2591724"/>
          </a:xfrm>
        </p:spPr>
      </p:pic>
    </p:spTree>
    <p:extLst>
      <p:ext uri="{BB962C8B-B14F-4D97-AF65-F5344CB8AC3E}">
        <p14:creationId xmlns:p14="http://schemas.microsoft.com/office/powerpoint/2010/main" val="13350808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43AD1B881B1C9449E7EE5184419541B" ma:contentTypeVersion="2" ma:contentTypeDescription="Create a new document." ma:contentTypeScope="" ma:versionID="63b5454a9efdb0e916ffb4e67c9a9809">
  <xsd:schema xmlns:xsd="http://www.w3.org/2001/XMLSchema" xmlns:xs="http://www.w3.org/2001/XMLSchema" xmlns:p="http://schemas.microsoft.com/office/2006/metadata/properties" xmlns:ns3="503f5e42-87f2-47eb-a6b2-00e2eb10e156" targetNamespace="http://schemas.microsoft.com/office/2006/metadata/properties" ma:root="true" ma:fieldsID="d2685e724e0acbe1c472e1ec1d31a0ac" ns3:_="">
    <xsd:import namespace="503f5e42-87f2-47eb-a6b2-00e2eb10e156"/>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3f5e42-87f2-47eb-a6b2-00e2eb10e1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606CA46-3C39-4A84-BDB1-D90E7546F002}">
  <ds:schemaRefs>
    <ds:schemaRef ds:uri="http://purl.org/dc/dcmitype/"/>
    <ds:schemaRef ds:uri="http://schemas.microsoft.com/office/2006/documentManagement/types"/>
    <ds:schemaRef ds:uri="http://schemas.microsoft.com/office/2006/metadata/properties"/>
    <ds:schemaRef ds:uri="http://purl.org/dc/elements/1.1/"/>
    <ds:schemaRef ds:uri="http://purl.org/dc/terms/"/>
    <ds:schemaRef ds:uri="http://schemas.microsoft.com/office/infopath/2007/PartnerControls"/>
    <ds:schemaRef ds:uri="http://schemas.openxmlformats.org/package/2006/metadata/core-properties"/>
    <ds:schemaRef ds:uri="503f5e42-87f2-47eb-a6b2-00e2eb10e156"/>
    <ds:schemaRef ds:uri="http://www.w3.org/XML/1998/namespace"/>
  </ds:schemaRefs>
</ds:datastoreItem>
</file>

<file path=customXml/itemProps2.xml><?xml version="1.0" encoding="utf-8"?>
<ds:datastoreItem xmlns:ds="http://schemas.openxmlformats.org/officeDocument/2006/customXml" ds:itemID="{16544B0B-14A5-4AEF-A31C-250BD4E2639A}">
  <ds:schemaRefs>
    <ds:schemaRef ds:uri="http://schemas.microsoft.com/sharepoint/v3/contenttype/forms"/>
  </ds:schemaRefs>
</ds:datastoreItem>
</file>

<file path=customXml/itemProps3.xml><?xml version="1.0" encoding="utf-8"?>
<ds:datastoreItem xmlns:ds="http://schemas.openxmlformats.org/officeDocument/2006/customXml" ds:itemID="{695A2D8F-365F-4C11-B628-2F21E648E2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03f5e42-87f2-47eb-a6b2-00e2eb10e1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{386000BD-88E9-4575-81EA-D3957D88E1DE}tf12214701</Template>
  <TotalTime>0</TotalTime>
  <Words>123</Words>
  <Application>Microsoft Office PowerPoint</Application>
  <PresentationFormat>Widescreen</PresentationFormat>
  <Paragraphs>11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Goudy Old Style</vt:lpstr>
      <vt:lpstr>Wingdings 2</vt:lpstr>
      <vt:lpstr>SlateVTI</vt:lpstr>
      <vt:lpstr>JDK and Intellij Installation</vt:lpstr>
      <vt:lpstr>Search for JDK download</vt:lpstr>
      <vt:lpstr>Select the latest Jdk and install it</vt:lpstr>
      <vt:lpstr>Search for Intellij download and install it</vt:lpstr>
      <vt:lpstr>Open Intellij and click create new project</vt:lpstr>
      <vt:lpstr>Next steps</vt:lpstr>
      <vt:lpstr>Name your project and package</vt:lpstr>
      <vt:lpstr>You can now begin to code and run your program.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2020-04-30T18:50:58Z</dcterms:created>
  <dcterms:modified xsi:type="dcterms:W3CDTF">2021-05-08T20:27:06Z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0x010100F43AD1B881B1C9449E7EE5184419541B</vt:lpwstr>
  </property>
</Properties>
</file>