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3"/>
  </p:notesMasterIdLst>
  <p:sldIdLst>
    <p:sldId id="256" r:id="rId5"/>
    <p:sldId id="269" r:id="rId6"/>
    <p:sldId id="266" r:id="rId7"/>
    <p:sldId id="263" r:id="rId8"/>
    <p:sldId id="267" r:id="rId9"/>
    <p:sldId id="268" r:id="rId10"/>
    <p:sldId id="260"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6" d="100"/>
          <a:sy n="86" d="100"/>
        </p:scale>
        <p:origin x="562" y="53"/>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Jan. 20YY</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a:t>Describe your subject’s impact </a:t>
          </a: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dgm:spPr>
        <a:solidFill>
          <a:schemeClr val="tx1">
            <a:lumMod val="85000"/>
            <a:lumOff val="15000"/>
          </a:schemeClr>
        </a:solidFill>
        <a:ln>
          <a:noFill/>
        </a:ln>
        <a:effectLst/>
      </dgm:spPr>
      <dgm:t>
        <a:bodyPr/>
        <a:lstStyle/>
        <a:p>
          <a:r>
            <a:rPr lang="en-US" dirty="0"/>
            <a:t>Feb. 20YY</a:t>
          </a:r>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noProof="0" dirty="0"/>
            <a:t>Describe your subject’s impact </a:t>
          </a:r>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pPr>
        <a:solidFill>
          <a:schemeClr val="bg1">
            <a:lumMod val="85000"/>
          </a:schemeClr>
        </a:solidFill>
        <a:ln>
          <a:noFill/>
        </a:ln>
        <a:effectLst/>
      </dgm:spPr>
      <dgm:t>
        <a:bodyPr/>
        <a:lstStyle/>
        <a:p>
          <a:r>
            <a:rPr lang="en-US" dirty="0">
              <a:solidFill>
                <a:schemeClr val="tx1"/>
              </a:solidFill>
            </a:rPr>
            <a:t>Mar. 20YY</a:t>
          </a: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ZA" dirty="0"/>
            <a:t>Describe </a:t>
          </a:r>
          <a:r>
            <a:rPr lang="en-US" noProof="0" dirty="0"/>
            <a:t>your</a:t>
          </a:r>
          <a:r>
            <a:rPr lang="en-ZA" dirty="0"/>
            <a:t> subject’s impact </a:t>
          </a:r>
          <a:endParaRPr lang="en-US"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2"/>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3">
        <dgm:presLayoutVars>
          <dgm:chMax val="1"/>
          <dgm:chPref val="1"/>
          <dgm:bulletEnabled val="1"/>
        </dgm:presLayoutVars>
      </dgm:prSet>
      <dgm:spPr/>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2"/>
      <dgm:spPr/>
    </dgm:pt>
    <dgm:pt modelId="{8713FAAE-A94E-4C45-80CC-D0CADC2C45F5}" type="pres">
      <dgm:prSet presAssocID="{6EC236B8-3DCD-4D3B-BA1A-4DDB2D1D0501}" presName="composite" presStyleCnt="0"/>
      <dgm:spPr/>
    </dgm:pt>
    <dgm:pt modelId="{42647E7A-7F8D-43C5-B7AA-DB1A84D62562}" type="pres">
      <dgm:prSet presAssocID="{6EC236B8-3DCD-4D3B-BA1A-4DDB2D1D0501}" presName="Parent1" presStyleLbl="alignNode1" presStyleIdx="2" presStyleCnt="3">
        <dgm:presLayoutVars>
          <dgm:chMax val="1"/>
          <dgm:chPref val="1"/>
          <dgm:bulletEnabled val="1"/>
        </dgm:presLayoutVars>
      </dgm:prSet>
      <dgm:spPr/>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pt>
    <dgm:pt modelId="{AF0F2ED6-BC80-4E40-B2CD-6C12B31151D5}" type="pres">
      <dgm:prSet presAssocID="{6EC236B8-3DCD-4D3B-BA1A-4DDB2D1D0501}" presName="EmptyPane" presStyleCnt="0"/>
      <dgm:spPr/>
    </dgm:pt>
  </dgm:ptLst>
  <dgm:cxnLst>
    <dgm:cxn modelId="{8668B309-818E-4D64-A43A-A3D51BDFF9E4}" srcId="{AB08BA36-A16A-4C16-8F63-9AEE3FB76278}" destId="{5A7CD7F9-CA4B-4E8F-A1BF-F25860D96E9D}" srcOrd="1" destOrd="0" parTransId="{D4EECE8E-3013-448B-9DF7-8C096854C02A}" sibTransId="{22778933-56E6-4E89-B68E-F8578CFE0734}"/>
    <dgm:cxn modelId="{DEBF011F-DBF0-41C7-AD96-98CB1261F1E6}" srcId="{AB08BA36-A16A-4C16-8F63-9AEE3FB76278}" destId="{6EC236B8-3DCD-4D3B-BA1A-4DDB2D1D0501}" srcOrd="2" destOrd="0" parTransId="{A089C88B-5621-431F-9218-EEAA3DB4532B}" sibTransId="{0392B523-7A12-4227-AFCC-1ECAFEDF80F5}"/>
    <dgm:cxn modelId="{56BFC82A-B3C7-4D8B-B364-019866A43DF2}" type="presOf" srcId="{79D5E37C-6EE5-46B4-B136-E5E388C14C15}" destId="{87197975-52CC-4703-B090-3C0D7101D171}"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BBC024AB-6643-4926-91A5-93900D44CDD9}" type="presOf" srcId="{721865A7-48DF-48AF-B013-2706AB04AECB}" destId="{6C70F55F-492B-43E5-837C-20655AECEE3D}"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87C2CCCD-2503-438C-8922-672436A9A51E}" srcId="{79D5E37C-6EE5-46B4-B136-E5E388C14C15}" destId="{3E75349A-CDC7-4946-94A4-E34887B449BA}" srcOrd="0" destOrd="0" parTransId="{6A082C22-5B54-4131-AEF5-F8B4CD621D35}" sibTransId="{18BA5848-4D28-4878-98D0-6627678AB161}"/>
    <dgm:cxn modelId="{E619F6D2-AB4E-4568-AA0D-DD5B723984E4}" srcId="{6EC236B8-3DCD-4D3B-BA1A-4DDB2D1D0501}" destId="{77CFE12A-47BC-4C5B-8B19-9A3624B335DE}" srcOrd="0" destOrd="0" parTransId="{EA77DA41-DCDA-4F52-8093-032D4584C46B}" sibTransId="{2063576C-C2E8-4611-9778-BA81802BB256}"/>
    <dgm:cxn modelId="{5F68CEE0-D8AC-420D-A3D8-E0DBA8791EB8}" type="presOf" srcId="{5A7CD7F9-CA4B-4E8F-A1BF-F25860D96E9D}" destId="{26B4BD2F-FDF2-43F2-B16B-BEB2D2725732}" srcOrd="0" destOrd="0" presId="urn:microsoft.com/office/officeart/2016/7/layout/HexagonTimeline"/>
    <dgm:cxn modelId="{AD80E6F2-38FF-45B8-94E2-E6E589FE6739}" type="presOf" srcId="{6EC236B8-3DCD-4D3B-BA1A-4DDB2D1D0501}" destId="{42647E7A-7F8D-43C5-B7AA-DB1A84D62562}" srcOrd="0" destOrd="0"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94358" y="2488755"/>
          <a:ext cx="1498151" cy="678751"/>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Jan. 20YY</a:t>
          </a:r>
        </a:p>
      </dsp:txBody>
      <dsp:txXfrm>
        <a:off x="294358" y="2488755"/>
        <a:ext cx="1362401" cy="678751"/>
      </dsp:txXfrm>
    </dsp:sp>
    <dsp:sp modelId="{95FCF055-303A-4445-9813-7E8E825042F7}">
      <dsp:nvSpPr>
        <dsp:cNvPr id="0" name=""/>
        <dsp:cNvSpPr/>
      </dsp:nvSpPr>
      <dsp:spPr>
        <a:xfrm>
          <a:off x="3050"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Describe your subject’s impact </a:t>
          </a:r>
        </a:p>
      </dsp:txBody>
      <dsp:txXfrm>
        <a:off x="3050" y="0"/>
        <a:ext cx="2080766" cy="1810004"/>
      </dsp:txXfrm>
    </dsp:sp>
    <dsp:sp modelId="{9B8552CD-49EF-4C0D-A1E0-14E2B93937C6}">
      <dsp:nvSpPr>
        <dsp:cNvPr id="0" name=""/>
        <dsp:cNvSpPr/>
      </dsp:nvSpPr>
      <dsp:spPr>
        <a:xfrm>
          <a:off x="1792509"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043433"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86871" y="1810004"/>
          <a:ext cx="113125" cy="113125"/>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26B4BD2F-FDF2-43F2-B16B-BEB2D2725732}">
      <dsp:nvSpPr>
        <dsp:cNvPr id="0" name=""/>
        <dsp:cNvSpPr/>
      </dsp:nvSpPr>
      <dsp:spPr>
        <a:xfrm>
          <a:off x="2375124" y="2488755"/>
          <a:ext cx="1498151" cy="678751"/>
        </a:xfrm>
        <a:prstGeom prst="hexagon">
          <a:avLst>
            <a:gd name="adj" fmla="val 40000"/>
            <a:gd name="vf" fmla="val 115470"/>
          </a:avLst>
        </a:prstGeom>
        <a:solidFill>
          <a:schemeClr val="tx1">
            <a:lumMod val="85000"/>
            <a:lumOff val="1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Feb. 20YY</a:t>
          </a:r>
        </a:p>
      </dsp:txBody>
      <dsp:txXfrm>
        <a:off x="2590470" y="2586319"/>
        <a:ext cx="1067459" cy="483623"/>
      </dsp:txXfrm>
    </dsp:sp>
    <dsp:sp modelId="{6C70F55F-492B-43E5-837C-20655AECEE3D}">
      <dsp:nvSpPr>
        <dsp:cNvPr id="0" name=""/>
        <dsp:cNvSpPr/>
      </dsp:nvSpPr>
      <dsp:spPr>
        <a:xfrm>
          <a:off x="2083816" y="3846258"/>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noProof="0" dirty="0"/>
            <a:t>Describe your subject’s impact </a:t>
          </a:r>
        </a:p>
      </dsp:txBody>
      <dsp:txXfrm>
        <a:off x="2083816" y="3846258"/>
        <a:ext cx="2080766" cy="1810004"/>
      </dsp:txXfrm>
    </dsp:sp>
    <dsp:sp modelId="{237EB574-03EA-4B5E-A071-20BFF7A94025}">
      <dsp:nvSpPr>
        <dsp:cNvPr id="0" name=""/>
        <dsp:cNvSpPr/>
      </dsp:nvSpPr>
      <dsp:spPr>
        <a:xfrm>
          <a:off x="3873275"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FE2D3E2-1871-4306-945A-082E4C6DFF62}">
      <dsp:nvSpPr>
        <dsp:cNvPr id="0" name=""/>
        <dsp:cNvSpPr/>
      </dsp:nvSpPr>
      <dsp:spPr>
        <a:xfrm>
          <a:off x="3124200" y="3167507"/>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3067637" y="3733133"/>
          <a:ext cx="113125" cy="113125"/>
        </a:xfrm>
        <a:prstGeom prst="rect">
          <a:avLst/>
        </a:prstGeom>
        <a:solidFill>
          <a:schemeClr val="tx1">
            <a:lumMod val="85000"/>
            <a:lumOff val="15000"/>
          </a:schemeClr>
        </a:solidFill>
        <a:ln>
          <a:noFill/>
        </a:ln>
        <a:effectLst/>
      </dsp:spPr>
      <dsp:style>
        <a:lnRef idx="0">
          <a:scrgbClr r="0" g="0" b="0"/>
        </a:lnRef>
        <a:fillRef idx="3">
          <a:scrgbClr r="0" g="0" b="0"/>
        </a:fillRef>
        <a:effectRef idx="3">
          <a:scrgbClr r="0" g="0" b="0"/>
        </a:effectRef>
        <a:fontRef idx="minor">
          <a:schemeClr val="lt1"/>
        </a:fontRef>
      </dsp:style>
    </dsp:sp>
    <dsp:sp modelId="{42647E7A-7F8D-43C5-B7AA-DB1A84D62562}">
      <dsp:nvSpPr>
        <dsp:cNvPr id="0" name=""/>
        <dsp:cNvSpPr/>
      </dsp:nvSpPr>
      <dsp:spPr>
        <a:xfrm rot="10800000">
          <a:off x="4455890" y="2488755"/>
          <a:ext cx="1498151" cy="678751"/>
        </a:xfrm>
        <a:prstGeom prst="homePlate">
          <a:avLst>
            <a:gd name="adj" fmla="val 40000"/>
          </a:avLst>
        </a:prstGeom>
        <a:solidFill>
          <a:schemeClr val="bg1">
            <a:lumMod val="8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Mar. 20YY</a:t>
          </a:r>
        </a:p>
      </dsp:txBody>
      <dsp:txXfrm rot="10800000">
        <a:off x="4591640" y="2488755"/>
        <a:ext cx="1362401" cy="678751"/>
      </dsp:txXfrm>
    </dsp:sp>
    <dsp:sp modelId="{6459495F-68A2-4439-A9B3-5DDACF24ECD9}">
      <dsp:nvSpPr>
        <dsp:cNvPr id="0" name=""/>
        <dsp:cNvSpPr/>
      </dsp:nvSpPr>
      <dsp:spPr>
        <a:xfrm>
          <a:off x="4164583"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ZA" sz="1500" kern="1200" dirty="0"/>
            <a:t>Describe </a:t>
          </a:r>
          <a:r>
            <a:rPr lang="en-US" sz="1500" kern="1200" noProof="0" dirty="0"/>
            <a:t>your</a:t>
          </a:r>
          <a:r>
            <a:rPr lang="en-ZA" sz="1500" kern="1200" dirty="0"/>
            <a:t> subject’s impact </a:t>
          </a:r>
          <a:endParaRPr lang="en-US" sz="1500" kern="1200" dirty="0"/>
        </a:p>
      </dsp:txBody>
      <dsp:txXfrm>
        <a:off x="4164583" y="0"/>
        <a:ext cx="2080766" cy="1810004"/>
      </dsp:txXfrm>
    </dsp:sp>
    <dsp:sp modelId="{DA9415BC-5F5D-427A-8E4A-15DE1DCD00EC}">
      <dsp:nvSpPr>
        <dsp:cNvPr id="0" name=""/>
        <dsp:cNvSpPr/>
      </dsp:nvSpPr>
      <dsp:spPr>
        <a:xfrm>
          <a:off x="5204966"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6283014-8366-4F80-A66F-FA0C7794F36F}">
      <dsp:nvSpPr>
        <dsp:cNvPr id="0" name=""/>
        <dsp:cNvSpPr/>
      </dsp:nvSpPr>
      <dsp:spPr>
        <a:xfrm>
          <a:off x="5148403" y="1810004"/>
          <a:ext cx="113125" cy="113125"/>
        </a:xfrm>
        <a:prstGeom prst="rect">
          <a:avLst/>
        </a:prstGeom>
        <a:solidFill>
          <a:schemeClr val="bg1">
            <a:lumMod val="75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1/21/2021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1/21/2021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1/21/2021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1/21/2021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1/21/2021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1/21/2021</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1/21/2021</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Stephen Joy</a:t>
            </a:r>
          </a:p>
        </p:txBody>
      </p:sp>
      <p:pic>
        <p:nvPicPr>
          <p:cNvPr id="7" name="Picture Placeholder 6">
            <a:extLst>
              <a:ext uri="{FF2B5EF4-FFF2-40B4-BE49-F238E27FC236}">
                <a16:creationId xmlns:a16="http://schemas.microsoft.com/office/drawing/2014/main" id="{C67E15A0-C159-4934-9B62-2C71F2B8DC59}"/>
              </a:ext>
            </a:extLst>
          </p:cNvPr>
          <p:cNvPicPr>
            <a:picLocks noGrp="1" noChangeAspect="1"/>
          </p:cNvPicPr>
          <p:nvPr>
            <p:ph type="pic" sz="quarter" idx="10"/>
          </p:nvPr>
        </p:nvPicPr>
        <p:blipFill rotWithShape="1">
          <a:blip r:embed="rId2"/>
          <a:srcRect l="31903" t="1779" r="17926" b="-1779"/>
          <a:stretch/>
        </p:blipFill>
        <p:spPr>
          <a:xfrm>
            <a:off x="1926684" y="1901996"/>
            <a:ext cx="3257875" cy="3054008"/>
          </a:xfrm>
        </p:spPr>
      </p:pic>
      <p:sp>
        <p:nvSpPr>
          <p:cNvPr id="9" name="Slide Number Placeholder 6">
            <a:extLst>
              <a:ext uri="{FF2B5EF4-FFF2-40B4-BE49-F238E27FC236}">
                <a16:creationId xmlns:a16="http://schemas.microsoft.com/office/drawing/2014/main" id="{4CAFC67A-2995-4375-A37E-0C61A6F2288A}"/>
              </a:ext>
            </a:extLst>
          </p:cNvPr>
          <p:cNvSpPr txBox="1">
            <a:spLocks/>
          </p:cNvSpPr>
          <p:nvPr/>
        </p:nvSpPr>
        <p:spPr>
          <a:xfrm>
            <a:off x="11784012" y="24547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fld id="{13D2E340-0663-474B-992C-9192B5C45E57}" type="slidenum">
              <a:rPr lang="en-US" sz="1200" i="1">
                <a:solidFill>
                  <a:srgbClr val="F5F5F5"/>
                </a:solidFill>
                <a:latin typeface="Century Schoolbook" panose="02040604050505020304"/>
              </a:rPr>
              <a:pPr lvl="0" algn="r"/>
              <a:t>1</a:t>
            </a:fld>
            <a:endParaRPr lang="en-US" sz="1200" i="1" dirty="0">
              <a:solidFill>
                <a:srgbClr val="F5F5F5"/>
              </a:solidFill>
              <a:latin typeface="Century Schoolbook" panose="02040604050505020304"/>
            </a:endParaRPr>
          </a:p>
        </p:txBody>
      </p:sp>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dirty="0"/>
              <a:t>Course</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lstStyle/>
          <a:p>
            <a:r>
              <a:rPr lang="en-US" dirty="0"/>
              <a:t>Computer and Information Systems: Data Analytics</a:t>
            </a:r>
          </a:p>
          <a:p>
            <a:endParaRPr lang="en-US" dirty="0"/>
          </a:p>
          <a:p>
            <a:r>
              <a:rPr lang="en-US" dirty="0"/>
              <a:t>1</a:t>
            </a:r>
            <a:r>
              <a:rPr lang="en-US" baseline="30000" dirty="0"/>
              <a:t>st</a:t>
            </a:r>
            <a:r>
              <a:rPr lang="en-US" dirty="0"/>
              <a:t> Semester</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936569" y="559678"/>
            <a:ext cx="1944000" cy="2700000"/>
          </a:xfrm>
        </p:spPr>
        <p:txBody>
          <a:bodyPr lIns="72000" rIns="72000"/>
          <a:lstStyle/>
          <a:p>
            <a:r>
              <a:rPr lang="en-US" dirty="0"/>
              <a:t>CSIS 1175</a:t>
            </a:r>
          </a:p>
          <a:p>
            <a:r>
              <a:rPr lang="en-US" dirty="0"/>
              <a:t>Introduction to Programming</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9212588" y="3491368"/>
            <a:ext cx="1944000" cy="2700000"/>
          </a:xfrm>
        </p:spPr>
        <p:txBody>
          <a:bodyPr lIns="72000" rIns="72000"/>
          <a:lstStyle/>
          <a:p>
            <a:r>
              <a:rPr lang="en-US" dirty="0"/>
              <a:t>CSIS 2260</a:t>
            </a:r>
          </a:p>
          <a:p>
            <a:r>
              <a:rPr lang="en-US" dirty="0"/>
              <a:t>Operating Systems</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221232" y="559678"/>
            <a:ext cx="1944000" cy="2700000"/>
          </a:xfrm>
        </p:spPr>
        <p:txBody>
          <a:bodyPr lIns="72000" rIns="72000"/>
          <a:lstStyle/>
          <a:p>
            <a:r>
              <a:rPr lang="en-US" dirty="0"/>
              <a:t>CSIS 1280</a:t>
            </a:r>
          </a:p>
          <a:p>
            <a:r>
              <a:rPr lang="en-US" dirty="0"/>
              <a:t>Multimedia Web Development</a:t>
            </a:r>
          </a:p>
        </p:txBody>
      </p:sp>
      <p:pic>
        <p:nvPicPr>
          <p:cNvPr id="17" name="Picture Placeholder 16" descr="Ferris wheel">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a:fillRect/>
          </a:stretch>
        </p:blipFill>
        <p:spPr>
          <a:xfrm>
            <a:off x="6422794" y="709940"/>
            <a:ext cx="971550" cy="973138"/>
          </a:xfrm>
        </p:spPr>
      </p:pic>
      <p:pic>
        <p:nvPicPr>
          <p:cNvPr id="19" name="Picture Placeholder 18" descr="Oar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9698813" y="3694960"/>
            <a:ext cx="971550" cy="973138"/>
          </a:xfrm>
        </p:spPr>
      </p:pic>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9697226" y="709940"/>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dirty="0"/>
          </a:p>
        </p:txBody>
      </p:sp>
      <p:sp>
        <p:nvSpPr>
          <p:cNvPr id="11" name="Text Placeholder 5">
            <a:extLst>
              <a:ext uri="{FF2B5EF4-FFF2-40B4-BE49-F238E27FC236}">
                <a16:creationId xmlns:a16="http://schemas.microsoft.com/office/drawing/2014/main" id="{B2473E12-3993-4E9D-A51A-77036682F890}"/>
              </a:ext>
            </a:extLst>
          </p:cNvPr>
          <p:cNvSpPr txBox="1">
            <a:spLocks/>
          </p:cNvSpPr>
          <p:nvPr/>
        </p:nvSpPr>
        <p:spPr>
          <a:xfrm>
            <a:off x="5936569" y="3491368"/>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CSIS 2200</a:t>
            </a:r>
          </a:p>
          <a:p>
            <a:r>
              <a:rPr lang="en-US" dirty="0"/>
              <a:t>System Analysis and Design</a:t>
            </a:r>
          </a:p>
        </p:txBody>
      </p:sp>
      <p:pic>
        <p:nvPicPr>
          <p:cNvPr id="12" name="Picture Placeholder 18" descr="Oar in water">
            <a:extLst>
              <a:ext uri="{FF2B5EF4-FFF2-40B4-BE49-F238E27FC236}">
                <a16:creationId xmlns:a16="http://schemas.microsoft.com/office/drawing/2014/main" id="{59A13E04-F102-4095-920B-7AE6EA5680A5}"/>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422794" y="3695091"/>
            <a:ext cx="971550" cy="973138"/>
          </a:xfrm>
          <a:prstGeom prst="ellipse">
            <a:avLst/>
          </a:prstGeom>
          <a:solidFill>
            <a:schemeClr val="bg1">
              <a:lumMod val="95000"/>
            </a:schemeClr>
          </a:solidFill>
        </p:spPr>
      </p:pic>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a:t>Work</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62550" y="2019300"/>
            <a:ext cx="1944000" cy="2700000"/>
          </a:xfrm>
        </p:spPr>
        <p:txBody>
          <a:bodyPr/>
          <a:lstStyle/>
          <a:p>
            <a:r>
              <a:rPr lang="en-US"/>
              <a:t>Significant event description</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p:txBody>
          <a:bodyPr/>
          <a:lstStyle/>
          <a:p>
            <a:r>
              <a:rPr lang="en-US"/>
              <a:t>Significant event description</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2019300"/>
            <a:ext cx="1943100" cy="2700000"/>
          </a:xfrm>
        </p:spPr>
        <p:txBody>
          <a:bodyPr/>
          <a:lstStyle/>
          <a:p>
            <a:r>
              <a:rPr lang="en-US"/>
              <a:t>Significant event description</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p:txBody>
          <a:bodyPr/>
          <a:lstStyle/>
          <a:p>
            <a:r>
              <a:rPr lang="en-US"/>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p:txBody>
          <a:bodyPr/>
          <a:lstStyle/>
          <a:p>
            <a:r>
              <a:rPr lang="en-US"/>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a:t>Provide information about the significant events he/she completed.</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a:p>
        </p:txBody>
      </p:sp>
    </p:spTree>
    <p:extLst>
      <p:ext uri="{BB962C8B-B14F-4D97-AF65-F5344CB8AC3E}">
        <p14:creationId xmlns:p14="http://schemas.microsoft.com/office/powerpoint/2010/main" val="3749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a:t>Influence</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Explain to your audience the influence and/or impact he/she had in life.</a:t>
            </a: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1940162054"/>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p:txBody>
          <a:bodyPr/>
          <a:lstStyle/>
          <a:p>
            <a:r>
              <a:rPr lang="en-US"/>
              <a:t>Awards and recognition</a:t>
            </a:r>
          </a:p>
        </p:txBody>
      </p:sp>
      <p:sp>
        <p:nvSpPr>
          <p:cNvPr id="3" name="Text Placeholder 2">
            <a:extLst>
              <a:ext uri="{FF2B5EF4-FFF2-40B4-BE49-F238E27FC236}">
                <a16:creationId xmlns:a16="http://schemas.microsoft.com/office/drawing/2014/main" id="{6DCC875B-FB79-4EB2-ACC0-A26593F489C1}"/>
              </a:ext>
            </a:extLst>
          </p:cNvPr>
          <p:cNvSpPr>
            <a:spLocks noGrp="1"/>
          </p:cNvSpPr>
          <p:nvPr>
            <p:ph type="body" sz="quarter" idx="18"/>
          </p:nvPr>
        </p:nvSpPr>
        <p:spPr/>
        <p:txBody>
          <a:bodyPr/>
          <a:lstStyle/>
          <a:p>
            <a:r>
              <a:rPr lang="en-US"/>
              <a:t>Share the awards and recognition awarded to him/her.</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p:txBody>
          <a:bodyPr/>
          <a:lstStyle/>
          <a:p>
            <a:r>
              <a:rPr lang="en-US"/>
              <a:t>Award description</a:t>
            </a:r>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p:txBody>
          <a:bodyPr/>
          <a:lstStyle/>
          <a:p>
            <a:r>
              <a:rPr lang="en-US"/>
              <a:t>Award description</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p:txBody>
          <a:bodyPr/>
          <a:lstStyle/>
          <a:p>
            <a:r>
              <a:rPr lang="en-US"/>
              <a:t>Award description</a:t>
            </a:r>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p:txBody>
          <a:bodyPr/>
          <a:lstStyle/>
          <a:p>
            <a:r>
              <a:rPr lang="en-US"/>
              <a:t>Award description</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p:txBody>
          <a:bodyPr/>
          <a:lstStyle/>
          <a:p>
            <a:r>
              <a:rPr lang="en-US"/>
              <a:t>Award description</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p:txBody>
          <a:bodyPr/>
          <a:lstStyle/>
          <a:p>
            <a:r>
              <a:rPr lang="en-US"/>
              <a:t>Award description</a:t>
            </a:r>
          </a:p>
        </p:txBody>
      </p:sp>
      <p:pic>
        <p:nvPicPr>
          <p:cNvPr id="17" name="Picture Placeholder 16" descr="Podium">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4397" t="-24397" r="-24397" b="-24397"/>
          <a:stretch/>
        </p:blipFill>
        <p:spPr>
          <a:xfrm>
            <a:off x="5648550" y="729000"/>
            <a:ext cx="972000" cy="972000"/>
          </a:xfrm>
        </p:spPr>
      </p:pic>
      <p:pic>
        <p:nvPicPr>
          <p:cNvPr id="19" name="Picture Placeholder 18" descr="Medal">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1552" t="-31590" r="-31628" b="-31590"/>
          <a:stretch/>
        </p:blipFill>
        <p:spPr>
          <a:xfrm>
            <a:off x="7781581" y="729000"/>
            <a:ext cx="972000" cy="972000"/>
          </a:xfrm>
        </p:spPr>
      </p:pic>
      <p:pic>
        <p:nvPicPr>
          <p:cNvPr id="21" name="Picture Placeholder 20" descr="Trophy">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l="-34126" t="-34065" r="-34281" b="-34065"/>
          <a:stretch/>
        </p:blipFill>
        <p:spPr>
          <a:xfrm>
            <a:off x="9914613" y="729000"/>
            <a:ext cx="972000" cy="972000"/>
          </a:xfrm>
        </p:spPr>
      </p:pic>
      <p:pic>
        <p:nvPicPr>
          <p:cNvPr id="23" name="Picture Placeholder 22" descr="Ribbon">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28442" t="-28442" r="-28442" b="-28442"/>
          <a:stretch/>
        </p:blipFill>
        <p:spPr>
          <a:xfrm>
            <a:off x="5648550" y="3598323"/>
            <a:ext cx="972000" cy="972000"/>
          </a:xfrm>
        </p:spPr>
      </p:pic>
      <p:pic>
        <p:nvPicPr>
          <p:cNvPr id="25" name="Picture Placeholder 24" descr="Diploma">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rotWithShape="1">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l="-20777" t="-20809" r="-20842" b="-20809"/>
          <a:stretch/>
        </p:blipFill>
        <p:spPr>
          <a:xfrm>
            <a:off x="7781581" y="3598323"/>
            <a:ext cx="972000" cy="972000"/>
          </a:xfrm>
        </p:spPr>
      </p:pic>
      <p:pic>
        <p:nvPicPr>
          <p:cNvPr id="27" name="Picture Placeholder 26" descr="Wreath">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rotWithShape="1">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l="-22209" t="-22157" r="-22342" b="-22157"/>
          <a:stretch/>
        </p:blipFill>
        <p:spPr>
          <a:xfrm>
            <a:off x="9914613" y="3598323"/>
            <a:ext cx="972000" cy="972000"/>
          </a:xfrm>
        </p:spPr>
      </p:pic>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28979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p:txBody>
          <a:bodyPr/>
          <a:lstStyle/>
          <a:p>
            <a:r>
              <a:rPr lang="en-US"/>
              <a:t>Legacy</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p:txBody>
          <a:bodyPr/>
          <a:lstStyle/>
          <a:p>
            <a:r>
              <a:rPr lang="en-US"/>
              <a:t>Describe for your audience the legacy he/she has left.  How has he/she changed the world.</a:t>
            </a:r>
          </a:p>
        </p:txBody>
      </p:sp>
      <p:pic>
        <p:nvPicPr>
          <p:cNvPr id="18" name="Picture Placeholder 17" descr="Woman with dark hair smiling away from camera">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lstStyle/>
          <a:p>
            <a:r>
              <a:rPr lang="en-US"/>
              <a:t>Legacy description</a:t>
            </a:r>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p:txBody>
          <a:bodyPr/>
          <a:lstStyle/>
          <a:p>
            <a:r>
              <a:rPr lang="en-US"/>
              <a:t>Legacy description</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a:t>Legacy description</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0" name="Picture Placeholder 19" descr="Ferris wheel">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6"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8"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6</a:t>
            </a:fld>
            <a:endParaRPr lang="en-US"/>
          </a:p>
        </p:txBody>
      </p:sp>
    </p:spTree>
    <p:extLst>
      <p:ext uri="{BB962C8B-B14F-4D97-AF65-F5344CB8AC3E}">
        <p14:creationId xmlns:p14="http://schemas.microsoft.com/office/powerpoint/2010/main" val="41491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a:t>How to use this template</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dirty="0"/>
              <a:t>Follow the instructions on each slide to create your presentation.</a:t>
            </a:r>
          </a:p>
          <a:p>
            <a:r>
              <a:rPr lang="en-US" dirty="0"/>
              <a:t>Remember a PowerPoint is a visual for your presentation.  The words on each slide should serve only as talking points (rather than everything you are going to say).</a:t>
            </a:r>
          </a:p>
          <a:p>
            <a:r>
              <a:rPr lang="en-US" dirty="0"/>
              <a:t>Images and graphics add interest; be sure to add them to your slides when appropriate.</a:t>
            </a:r>
          </a:p>
          <a:p>
            <a:r>
              <a:rPr lang="en-US" dirty="0"/>
              <a:t>Use the Design Ideas feature to create beautiful presentations.</a:t>
            </a:r>
          </a:p>
          <a:p>
            <a:pPr marL="402336" lvl="1" indent="0">
              <a:buNone/>
            </a:pPr>
            <a:r>
              <a:rPr lang="en-US" dirty="0"/>
              <a:t>    </a:t>
            </a:r>
            <a:r>
              <a:rPr lang="en-US" sz="1600" i="1" dirty="0"/>
              <a:t>Go to the Design ribbon and select Design Ideas.</a:t>
            </a:r>
          </a:p>
          <a:p>
            <a:r>
              <a:rPr lang="en-US" dirty="0"/>
              <a:t>Choose Transitions and Animations carefully.  </a:t>
            </a:r>
            <a:br>
              <a:rPr lang="en-US" dirty="0"/>
            </a:br>
            <a:r>
              <a:rPr lang="en-US" dirty="0"/>
              <a:t>(You want your audience to focus on your content, rather than your effects.)</a:t>
            </a: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7</a:t>
            </a:fld>
            <a:endParaRPr lang="en-US"/>
          </a:p>
        </p:txBody>
      </p:sp>
    </p:spTree>
    <p:extLst>
      <p:ext uri="{BB962C8B-B14F-4D97-AF65-F5344CB8AC3E}">
        <p14:creationId xmlns:p14="http://schemas.microsoft.com/office/powerpoint/2010/main" val="29773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r>
              <a:rPr lang="en-US" sz="6000" u="sng">
                <a:solidFill>
                  <a:srgbClr val="0070C0"/>
                </a:solidFill>
              </a:rPr>
              <a:t>Template Editing Instructions and Feedback</a:t>
            </a:r>
          </a:p>
        </p:txBody>
      </p:sp>
      <p:sp>
        <p:nvSpPr>
          <p:cNvPr id="5" name="Slide Number Placeholder 4">
            <a:extLst>
              <a:ext uri="{FF2B5EF4-FFF2-40B4-BE49-F238E27FC236}">
                <a16:creationId xmlns:a16="http://schemas.microsoft.com/office/drawing/2014/main" id="{C8D30775-E195-4C4C-93B0-0261753A3724}"/>
              </a:ext>
            </a:extLst>
          </p:cNvPr>
          <p:cNvSpPr>
            <a:spLocks noGrp="1"/>
          </p:cNvSpPr>
          <p:nvPr>
            <p:ph type="sldNum" sz="quarter" idx="12"/>
          </p:nvPr>
        </p:nvSpPr>
        <p:spPr/>
        <p:txBody>
          <a:bodyPr/>
          <a:lstStyle/>
          <a:p>
            <a:fld id="{13D2E340-0663-474B-992C-9192B5C45E57}" type="slidenum">
              <a:rPr lang="en-US" smtClean="0"/>
              <a:t>8</a:t>
            </a:fld>
            <a:endParaRPr lang="en-US"/>
          </a:p>
        </p:txBody>
      </p:sp>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7EC923-6023-4411-8330-A0042153E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279</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Corbel</vt:lpstr>
      <vt:lpstr>Headlines</vt:lpstr>
      <vt:lpstr>Stephen Joy</vt:lpstr>
      <vt:lpstr>Course</vt:lpstr>
      <vt:lpstr>Work</vt:lpstr>
      <vt:lpstr>Influence</vt:lpstr>
      <vt:lpstr>Awards and recognition</vt:lpstr>
      <vt:lpstr>Legacy</vt:lpstr>
      <vt:lpstr>How to use this template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2021-01-21T21:33:15Z</dcterms:created>
  <dcterms:modified xsi:type="dcterms:W3CDTF">2021-01-21T23:50:25Z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