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3"/>
  </p:notesMasterIdLst>
  <p:sldIdLst>
    <p:sldId id="256" r:id="rId5"/>
    <p:sldId id="272" r:id="rId6"/>
    <p:sldId id="268" r:id="rId7"/>
    <p:sldId id="269" r:id="rId8"/>
    <p:sldId id="267" r:id="rId9"/>
    <p:sldId id="263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Stephen Joy</a:t>
            </a:r>
            <a:br>
              <a:rPr lang="en-US" dirty="0"/>
            </a:br>
            <a:r>
              <a:rPr lang="en-US" sz="2400" dirty="0"/>
              <a:t>300329148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67E15A0-C159-4934-9B62-2C71F2B8DC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1903" t="1779" r="17926" b="-1779"/>
          <a:stretch/>
        </p:blipFill>
        <p:spPr>
          <a:xfrm>
            <a:off x="1926684" y="1901996"/>
            <a:ext cx="3257875" cy="3054008"/>
          </a:xfr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CAFC67A-2995-4375-A37E-0C61A6F2288A}"/>
              </a:ext>
            </a:extLst>
          </p:cNvPr>
          <p:cNvSpPr txBox="1">
            <a:spLocks/>
          </p:cNvSpPr>
          <p:nvPr/>
        </p:nvSpPr>
        <p:spPr>
          <a:xfrm>
            <a:off x="11784012" y="245479"/>
            <a:ext cx="4079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13D2E340-0663-474B-992C-9192B5C45E57}" type="slidenum">
              <a:rPr lang="en-US" sz="1200" i="1">
                <a:solidFill>
                  <a:srgbClr val="F5F5F5"/>
                </a:solidFill>
                <a:latin typeface="Century Schoolbook" panose="02040604050505020304"/>
              </a:rPr>
              <a:pPr lvl="0" algn="r"/>
              <a:t>1</a:t>
            </a:fld>
            <a:endParaRPr lang="en-US" sz="1200" i="1" dirty="0">
              <a:solidFill>
                <a:srgbClr val="F5F5F5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4028-1003-4E56-A810-0610FA7F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" y="1524915"/>
            <a:ext cx="3831336" cy="3808170"/>
          </a:xfrm>
        </p:spPr>
        <p:txBody>
          <a:bodyPr anchor="ctr"/>
          <a:lstStyle/>
          <a:p>
            <a:r>
              <a:rPr lang="en-CA" dirty="0"/>
              <a:t>Background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DBFE39-A24F-48AF-9718-47EC7308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4871" y="1618913"/>
            <a:ext cx="2853134" cy="394991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Kerala, India</a:t>
            </a:r>
          </a:p>
        </p:txBody>
      </p:sp>
      <p:pic>
        <p:nvPicPr>
          <p:cNvPr id="7" name="Content Placeholder 6" descr="Kerala, India">
            <a:extLst>
              <a:ext uri="{FF2B5EF4-FFF2-40B4-BE49-F238E27FC236}">
                <a16:creationId xmlns:a16="http://schemas.microsoft.com/office/drawing/2014/main" id="{F09D4398-C9F7-4DFF-B11C-AF9134961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2404" y="557784"/>
            <a:ext cx="4090532" cy="2517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3D2674-9C67-49E2-98C4-4E3724770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34871" y="4845359"/>
            <a:ext cx="2853134" cy="394992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Mumbai, India</a:t>
            </a:r>
          </a:p>
        </p:txBody>
      </p:sp>
      <p:pic>
        <p:nvPicPr>
          <p:cNvPr id="9" name="Content Placeholder 8" descr="A city by the water&#10;&#10;Description automatically generated with low confidence">
            <a:extLst>
              <a:ext uri="{FF2B5EF4-FFF2-40B4-BE49-F238E27FC236}">
                <a16:creationId xmlns:a16="http://schemas.microsoft.com/office/drawing/2014/main" id="{9E4C5683-4C3A-48BA-8B0F-12E69AA605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9196" r="15656"/>
          <a:stretch/>
        </p:blipFill>
        <p:spPr>
          <a:xfrm>
            <a:off x="4922404" y="3782965"/>
            <a:ext cx="4090532" cy="2517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EE5A-1A18-444D-8AA5-8F146979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479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32" y="2144534"/>
            <a:ext cx="3833906" cy="156263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89FB1-84EC-4AB8-8959-F8D04422DD0F}"/>
              </a:ext>
            </a:extLst>
          </p:cNvPr>
          <p:cNvSpPr/>
          <p:nvPr/>
        </p:nvSpPr>
        <p:spPr>
          <a:xfrm>
            <a:off x="5175680" y="709606"/>
            <a:ext cx="6608329" cy="1382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800" b="1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Bachelor’s in Science – Information Technology</a:t>
            </a:r>
            <a:endParaRPr lang="en-CA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Mumbai University</a:t>
            </a:r>
            <a:endParaRPr lang="en-CA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(May 2019)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CA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C238E-2AB1-4753-9AAD-14B7175631EF}"/>
              </a:ext>
            </a:extLst>
          </p:cNvPr>
          <p:cNvSpPr/>
          <p:nvPr/>
        </p:nvSpPr>
        <p:spPr>
          <a:xfrm>
            <a:off x="5175681" y="2243166"/>
            <a:ext cx="6608329" cy="23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  <a:p>
            <a:pPr algn="ctr"/>
            <a:r>
              <a:rPr lang="en-CA" b="1" dirty="0"/>
              <a:t>Web Application Developer</a:t>
            </a:r>
          </a:p>
          <a:p>
            <a:pPr algn="ctr"/>
            <a:r>
              <a:rPr lang="en-CA" sz="1400" dirty="0"/>
              <a:t>Nexdigm Group</a:t>
            </a:r>
          </a:p>
          <a:p>
            <a:pPr algn="ctr"/>
            <a:r>
              <a:rPr lang="en-CA" sz="1400" dirty="0"/>
              <a:t>(October 2019 – November 2020)</a:t>
            </a:r>
          </a:p>
          <a:p>
            <a:pPr algn="ctr"/>
            <a:endParaRPr lang="en-CA" sz="1400" dirty="0"/>
          </a:p>
          <a:p>
            <a:pPr algn="just"/>
            <a:r>
              <a:rPr lang="en-US" sz="1400" dirty="0"/>
              <a:t>Developed multiple web-based audit applications for internal as well as external clients. Used technologies such as PHP Laravel, JavaScript, jQuery, Ajax, HTML, CSS as frontend and MongoDB as backend.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28830-F539-45A0-B611-CD5EE9A94141}"/>
              </a:ext>
            </a:extLst>
          </p:cNvPr>
          <p:cNvCxnSpPr>
            <a:stCxn id="43" idx="2"/>
            <a:endCxn id="5" idx="0"/>
          </p:cNvCxnSpPr>
          <p:nvPr/>
        </p:nvCxnSpPr>
        <p:spPr>
          <a:xfrm>
            <a:off x="8479845" y="2091901"/>
            <a:ext cx="1" cy="15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E8E01-C0A3-477A-B799-4ED321572088}"/>
              </a:ext>
            </a:extLst>
          </p:cNvPr>
          <p:cNvSpPr/>
          <p:nvPr/>
        </p:nvSpPr>
        <p:spPr>
          <a:xfrm>
            <a:off x="5175681" y="4766099"/>
            <a:ext cx="6608329" cy="1382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b="1" dirty="0">
                <a:solidFill>
                  <a:srgbClr val="000000"/>
                </a:solidFill>
                <a:latin typeface="Corbel" panose="020B0503020204020204" pitchFamily="34" charset="0"/>
              </a:rPr>
              <a:t>Computer and Information System: Data Analytics</a:t>
            </a:r>
            <a:endParaRPr lang="en-CA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Douglas College</a:t>
            </a:r>
            <a:endParaRPr lang="en-CA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(Jan 2021 – December 2022)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CA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D5CDA-544B-4BE0-A999-14BB135B1028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8479846" y="4553844"/>
            <a:ext cx="0" cy="2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Computer and Information Systems: Data Analytics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69" y="559678"/>
            <a:ext cx="1944000" cy="2700000"/>
          </a:xfrm>
        </p:spPr>
        <p:txBody>
          <a:bodyPr lIns="72000" rIns="72000"/>
          <a:lstStyle/>
          <a:p>
            <a:r>
              <a:rPr lang="en-US" dirty="0"/>
              <a:t>CSIS 1175</a:t>
            </a:r>
          </a:p>
          <a:p>
            <a:r>
              <a:rPr lang="en-US" dirty="0"/>
              <a:t>Introduction to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12588" y="3491368"/>
            <a:ext cx="1944000" cy="2700000"/>
          </a:xfrm>
        </p:spPr>
        <p:txBody>
          <a:bodyPr lIns="72000" rIns="72000"/>
          <a:lstStyle/>
          <a:p>
            <a:r>
              <a:rPr lang="en-US" dirty="0"/>
              <a:t>CSIS 2260</a:t>
            </a:r>
          </a:p>
          <a:p>
            <a:r>
              <a:rPr lang="en-US" dirty="0"/>
              <a:t>Operating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21232" y="559678"/>
            <a:ext cx="1944000" cy="2700000"/>
          </a:xfrm>
        </p:spPr>
        <p:txBody>
          <a:bodyPr lIns="72000" rIns="72000"/>
          <a:lstStyle/>
          <a:p>
            <a:r>
              <a:rPr lang="en-US" dirty="0"/>
              <a:t>CSIS 1280</a:t>
            </a:r>
          </a:p>
          <a:p>
            <a:r>
              <a:rPr lang="en-US" dirty="0"/>
              <a:t>Multimedia Web Development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E7453D0-D40E-4463-83A5-ADE525B32AD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/>
          <a:stretch/>
        </p:blipFill>
        <p:spPr>
          <a:xfrm>
            <a:off x="6422794" y="710734"/>
            <a:ext cx="971550" cy="97155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9CA223-D3A1-4970-848A-26CEBD62287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/>
          <a:stretch/>
        </p:blipFill>
        <p:spPr>
          <a:xfrm>
            <a:off x="9698813" y="3695754"/>
            <a:ext cx="971550" cy="971550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309EE82-F242-4D96-98E6-A564E5488B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>
          <a:xfrm>
            <a:off x="9697226" y="710752"/>
            <a:ext cx="973137" cy="97151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2473E12-3993-4E9D-A51A-77036682F890}"/>
              </a:ext>
            </a:extLst>
          </p:cNvPr>
          <p:cNvSpPr txBox="1">
            <a:spLocks/>
          </p:cNvSpPr>
          <p:nvPr/>
        </p:nvSpPr>
        <p:spPr>
          <a:xfrm>
            <a:off x="5936569" y="3491368"/>
            <a:ext cx="1944000" cy="2700000"/>
          </a:xfrm>
          <a:prstGeom prst="rect">
            <a:avLst/>
          </a:prstGeom>
          <a:solidFill>
            <a:schemeClr val="bg1"/>
          </a:solidFill>
        </p:spPr>
        <p:txBody>
          <a:bodyPr vert="horz" lIns="72000" tIns="1332000" rIns="7200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CSIS 2200</a:t>
            </a:r>
          </a:p>
          <a:p>
            <a:r>
              <a:rPr lang="en-US" dirty="0"/>
              <a:t>System Analysis and Design</a:t>
            </a:r>
          </a:p>
        </p:txBody>
      </p:sp>
      <p:pic>
        <p:nvPicPr>
          <p:cNvPr id="12" name="Picture Placeholder 18">
            <a:extLst>
              <a:ext uri="{FF2B5EF4-FFF2-40B4-BE49-F238E27FC236}">
                <a16:creationId xmlns:a16="http://schemas.microsoft.com/office/drawing/2014/main" id="{59A13E04-F102-4095-920B-7AE6EA568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22794" y="3721508"/>
            <a:ext cx="971550" cy="920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Football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62" y="1862701"/>
            <a:ext cx="4022488" cy="2221622"/>
          </a:xfrm>
        </p:spPr>
        <p:txBody>
          <a:bodyPr/>
          <a:lstStyle/>
          <a:p>
            <a:r>
              <a:rPr lang="en-US" dirty="0"/>
              <a:t>My hobbies and Interests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Films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Cycling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3425140"/>
            <a:ext cx="1944000" cy="2700000"/>
          </a:xfrm>
        </p:spPr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28613" y="559678"/>
            <a:ext cx="1944000" cy="2700000"/>
          </a:xfrm>
        </p:spPr>
        <p:txBody>
          <a:bodyPr/>
          <a:lstStyle/>
          <a:p>
            <a:r>
              <a:rPr lang="en-US" dirty="0"/>
              <a:t>Gaming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/>
          <a:stretch/>
        </p:blipFill>
        <p:spPr>
          <a:xfrm>
            <a:off x="5648550" y="729000"/>
            <a:ext cx="972000" cy="97200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/>
          <a:stretch/>
        </p:blipFill>
        <p:spPr>
          <a:xfrm>
            <a:off x="7781581" y="729000"/>
            <a:ext cx="972000" cy="972000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>
          <a:xfrm>
            <a:off x="9914613" y="3598323"/>
            <a:ext cx="972000" cy="972000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xfrm>
            <a:off x="5648550" y="3598323"/>
            <a:ext cx="972000" cy="972000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/>
          <a:stretch/>
        </p:blipFill>
        <p:spPr>
          <a:xfrm>
            <a:off x="7781581" y="3598323"/>
            <a:ext cx="972000" cy="972000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/>
          <a:srcRect/>
          <a:stretch/>
        </p:blipFill>
        <p:spPr>
          <a:xfrm>
            <a:off x="9914613" y="732860"/>
            <a:ext cx="972000" cy="9720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31" y="968189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/>
              <a:t>Education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1FD25A2-8B0D-4DCD-A73A-1EB170933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387" y="3267300"/>
            <a:ext cx="3842550" cy="2855913"/>
          </a:xfrm>
        </p:spPr>
        <p:txBody>
          <a:bodyPr/>
          <a:lstStyle/>
          <a:p>
            <a:r>
              <a:rPr lang="en-US" dirty="0"/>
              <a:t>My top three educational goals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12FF2D8C-38E4-4A1A-A671-95AD4560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49" y="2079000"/>
            <a:ext cx="1944000" cy="270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Complete CSIS </a:t>
            </a:r>
          </a:p>
          <a:p>
            <a:r>
              <a:rPr lang="en-US" dirty="0"/>
              <a:t>degree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066E8990-EBAA-42A3-8F46-02FB2614E5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9000"/>
            <a:ext cx="1944000" cy="27000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Learn about emerging technologies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4F12CCA3-556F-4C32-B6AE-EDA1F6D1E2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9000"/>
            <a:ext cx="1944000" cy="2700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Learn AI / ML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AB45031-59B0-4182-B1FB-B2EBC98D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14" y="2329714"/>
            <a:ext cx="903171" cy="9031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56B1974-93FB-41B5-BDE9-593F6D6EE0DD}"/>
              </a:ext>
            </a:extLst>
          </p:cNvPr>
          <p:cNvSpPr txBox="1"/>
          <p:nvPr/>
        </p:nvSpPr>
        <p:spPr>
          <a:xfrm>
            <a:off x="5932333" y="25966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A4AA8A2-2313-46EF-BD6C-43FA4725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94" y="2329714"/>
            <a:ext cx="903171" cy="9031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8F02DC6-849C-4F76-B591-48B82CCB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27" y="2329714"/>
            <a:ext cx="903171" cy="90317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CE82EB4-6FFA-43E5-B53C-639EA363FC1D}"/>
              </a:ext>
            </a:extLst>
          </p:cNvPr>
          <p:cNvSpPr txBox="1"/>
          <p:nvPr/>
        </p:nvSpPr>
        <p:spPr>
          <a:xfrm>
            <a:off x="10236945" y="25966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B0501E-4A4E-4BB4-B794-A7E39C0D478F}"/>
              </a:ext>
            </a:extLst>
          </p:cNvPr>
          <p:cNvSpPr txBox="1"/>
          <p:nvPr/>
        </p:nvSpPr>
        <p:spPr>
          <a:xfrm>
            <a:off x="8103913" y="25966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32" y="3043308"/>
            <a:ext cx="3833906" cy="771381"/>
          </a:xfrm>
        </p:spPr>
        <p:txBody>
          <a:bodyPr>
            <a:normAutofit fontScale="90000"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89FB1-84EC-4AB8-8959-F8D04422DD0F}"/>
              </a:ext>
            </a:extLst>
          </p:cNvPr>
          <p:cNvSpPr/>
          <p:nvPr/>
        </p:nvSpPr>
        <p:spPr>
          <a:xfrm>
            <a:off x="5175681" y="990082"/>
            <a:ext cx="6608329" cy="23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Soft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Open-mindedness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6F5F-8C09-4F9A-AC93-8DFA13D91609}"/>
              </a:ext>
            </a:extLst>
          </p:cNvPr>
          <p:cNvSpPr/>
          <p:nvPr/>
        </p:nvSpPr>
        <p:spPr>
          <a:xfrm>
            <a:off x="5175680" y="3557240"/>
            <a:ext cx="6608329" cy="23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Hard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UI / UX 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Programming languages (PHP, JavaScript, C#,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Database Management (MySQL, SQL, 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Android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0857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3E93AE-901F-454D-9311-4490E813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3" y="1785923"/>
            <a:ext cx="8296654" cy="3286153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b="1" dirty="0">
                <a:latin typeface="Edwardian Script ITC" panose="030303020407070D0804" pitchFamily="66" charset="0"/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1753C-81EF-4D9B-8049-D69A41A8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965262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Edwardian Script ITC</vt:lpstr>
      <vt:lpstr>Headlines</vt:lpstr>
      <vt:lpstr>Stephen Joy 300329148</vt:lpstr>
      <vt:lpstr>Background</vt:lpstr>
      <vt:lpstr>Timeline</vt:lpstr>
      <vt:lpstr>Course</vt:lpstr>
      <vt:lpstr>My hobbies and Interests</vt:lpstr>
      <vt:lpstr>Education Goals</vt:lpstr>
      <vt:lpstr>Skills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2021-01-28T20:04:25Z</dcterms:created>
  <dcterms:modified xsi:type="dcterms:W3CDTF">2021-02-03T22:23:41Z</dcterms:modified>
</cp:coreProperties>
</file>