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478" r:id="rId4"/>
  </p:sldMasterIdLst>
  <p:notesMasterIdLst>
    <p:notesMasterId r:id="rId13"/>
  </p:notesMasterIdLst>
  <p:sldIdLst>
    <p:sldId id="256" r:id="rId5"/>
    <p:sldId id="269" r:id="rId6"/>
    <p:sldId id="267" r:id="rId7"/>
    <p:sldId id="266" r:id="rId8"/>
    <p:sldId id="263" r:id="rId9"/>
    <p:sldId id="268" r:id="rId10"/>
    <p:sldId id="260" r:id="rId11"/>
    <p:sldId id="25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57" autoAdjust="0"/>
  </p:normalViewPr>
  <p:slideViewPr>
    <p:cSldViewPr snapToGrid="0">
      <p:cViewPr varScale="1">
        <p:scale>
          <a:sx n="86" d="100"/>
          <a:sy n="86" d="100"/>
        </p:scale>
        <p:origin x="562" y="58"/>
      </p:cViewPr>
      <p:guideLst/>
    </p:cSldViewPr>
  </p:slideViewPr>
  <p:outlineViewPr>
    <p:cViewPr>
      <p:scale>
        <a:sx n="33" d="100"/>
        <a:sy n="33" d="100"/>
      </p:scale>
      <p:origin x="0" y="-47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08BA36-A16A-4C16-8F63-9AEE3FB76278}" type="doc">
      <dgm:prSet loTypeId="urn:microsoft.com/office/officeart/2016/7/layout/HexagonTimeline" loCatId="process" qsTypeId="urn:microsoft.com/office/officeart/2005/8/quickstyle/simple5" qsCatId="simple" csTypeId="urn:microsoft.com/office/officeart/2005/8/colors/accent5_2" csCatId="accent5" phldr="1"/>
      <dgm:spPr/>
      <dgm:t>
        <a:bodyPr/>
        <a:lstStyle/>
        <a:p>
          <a:endParaRPr lang="en-US"/>
        </a:p>
      </dgm:t>
    </dgm:pt>
    <dgm:pt modelId="{79D5E37C-6EE5-46B4-B136-E5E388C14C15}">
      <dgm:prSet/>
      <dgm:spPr>
        <a:solidFill>
          <a:schemeClr val="accent1">
            <a:lumMod val="50000"/>
          </a:schemeClr>
        </a:solidFill>
        <a:ln>
          <a:noFill/>
        </a:ln>
        <a:effectLst/>
      </dgm:spPr>
      <dgm:t>
        <a:bodyPr/>
        <a:lstStyle/>
        <a:p>
          <a:r>
            <a:rPr lang="en-US" dirty="0"/>
            <a:t>Jan. 20YY</a:t>
          </a:r>
        </a:p>
      </dgm:t>
    </dgm:pt>
    <dgm:pt modelId="{BE57F84A-B207-4C0D-8E09-A4D38A4F8E76}" type="parTrans" cxnId="{BCE39BB1-C22E-497B-987C-BCBDA5A4375D}">
      <dgm:prSet/>
      <dgm:spPr/>
      <dgm:t>
        <a:bodyPr/>
        <a:lstStyle/>
        <a:p>
          <a:endParaRPr lang="en-US"/>
        </a:p>
      </dgm:t>
    </dgm:pt>
    <dgm:pt modelId="{5D7642E4-C295-4232-A0B9-FFB60ECA314A}" type="sibTrans" cxnId="{BCE39BB1-C22E-497B-987C-BCBDA5A4375D}">
      <dgm:prSet/>
      <dgm:spPr/>
      <dgm:t>
        <a:bodyPr/>
        <a:lstStyle/>
        <a:p>
          <a:endParaRPr lang="en-US"/>
        </a:p>
      </dgm:t>
    </dgm:pt>
    <dgm:pt modelId="{3E75349A-CDC7-4946-94A4-E34887B449BA}">
      <dgm:prSet/>
      <dgm:spPr/>
      <dgm:t>
        <a:bodyPr/>
        <a:lstStyle/>
        <a:p>
          <a:r>
            <a:rPr lang="en-US" dirty="0"/>
            <a:t>Describe your subject’s impact </a:t>
          </a:r>
        </a:p>
      </dgm:t>
    </dgm:pt>
    <dgm:pt modelId="{6A082C22-5B54-4131-AEF5-F8B4CD621D35}" type="parTrans" cxnId="{87C2CCCD-2503-438C-8922-672436A9A51E}">
      <dgm:prSet/>
      <dgm:spPr/>
      <dgm:t>
        <a:bodyPr/>
        <a:lstStyle/>
        <a:p>
          <a:endParaRPr lang="en-US"/>
        </a:p>
      </dgm:t>
    </dgm:pt>
    <dgm:pt modelId="{18BA5848-4D28-4878-98D0-6627678AB161}" type="sibTrans" cxnId="{87C2CCCD-2503-438C-8922-672436A9A51E}">
      <dgm:prSet/>
      <dgm:spPr/>
      <dgm:t>
        <a:bodyPr/>
        <a:lstStyle/>
        <a:p>
          <a:endParaRPr lang="en-US"/>
        </a:p>
      </dgm:t>
    </dgm:pt>
    <dgm:pt modelId="{5A7CD7F9-CA4B-4E8F-A1BF-F25860D96E9D}">
      <dgm:prSet/>
      <dgm:spPr>
        <a:solidFill>
          <a:schemeClr val="tx1">
            <a:lumMod val="85000"/>
            <a:lumOff val="15000"/>
          </a:schemeClr>
        </a:solidFill>
        <a:ln>
          <a:noFill/>
        </a:ln>
        <a:effectLst/>
      </dgm:spPr>
      <dgm:t>
        <a:bodyPr/>
        <a:lstStyle/>
        <a:p>
          <a:r>
            <a:rPr lang="en-US" dirty="0"/>
            <a:t>Feb. 20YY</a:t>
          </a:r>
        </a:p>
      </dgm:t>
    </dgm:pt>
    <dgm:pt modelId="{D4EECE8E-3013-448B-9DF7-8C096854C02A}" type="parTrans" cxnId="{8668B309-818E-4D64-A43A-A3D51BDFF9E4}">
      <dgm:prSet/>
      <dgm:spPr/>
      <dgm:t>
        <a:bodyPr/>
        <a:lstStyle/>
        <a:p>
          <a:endParaRPr lang="en-US"/>
        </a:p>
      </dgm:t>
    </dgm:pt>
    <dgm:pt modelId="{22778933-56E6-4E89-B68E-F8578CFE0734}" type="sibTrans" cxnId="{8668B309-818E-4D64-A43A-A3D51BDFF9E4}">
      <dgm:prSet/>
      <dgm:spPr/>
      <dgm:t>
        <a:bodyPr/>
        <a:lstStyle/>
        <a:p>
          <a:endParaRPr lang="en-US"/>
        </a:p>
      </dgm:t>
    </dgm:pt>
    <dgm:pt modelId="{721865A7-48DF-48AF-B013-2706AB04AECB}">
      <dgm:prSet/>
      <dgm:spPr/>
      <dgm:t>
        <a:bodyPr/>
        <a:lstStyle/>
        <a:p>
          <a:r>
            <a:rPr lang="en-US" noProof="0" dirty="0"/>
            <a:t>Describe your subject’s impact </a:t>
          </a:r>
        </a:p>
      </dgm:t>
    </dgm:pt>
    <dgm:pt modelId="{9867F13E-F6DE-45B4-9F66-F9748662E707}" type="parTrans" cxnId="{CD5F7384-F42E-47EB-A5DD-AC4847277DA6}">
      <dgm:prSet/>
      <dgm:spPr/>
      <dgm:t>
        <a:bodyPr/>
        <a:lstStyle/>
        <a:p>
          <a:endParaRPr lang="en-US"/>
        </a:p>
      </dgm:t>
    </dgm:pt>
    <dgm:pt modelId="{C10D6369-C1DA-4ABD-A9C2-1793F41241FC}" type="sibTrans" cxnId="{CD5F7384-F42E-47EB-A5DD-AC4847277DA6}">
      <dgm:prSet/>
      <dgm:spPr/>
      <dgm:t>
        <a:bodyPr/>
        <a:lstStyle/>
        <a:p>
          <a:endParaRPr lang="en-US"/>
        </a:p>
      </dgm:t>
    </dgm:pt>
    <dgm:pt modelId="{6EC236B8-3DCD-4D3B-BA1A-4DDB2D1D0501}">
      <dgm:prSet/>
      <dgm:spPr>
        <a:solidFill>
          <a:schemeClr val="bg1">
            <a:lumMod val="85000"/>
          </a:schemeClr>
        </a:solidFill>
        <a:ln>
          <a:noFill/>
        </a:ln>
        <a:effectLst/>
      </dgm:spPr>
      <dgm:t>
        <a:bodyPr/>
        <a:lstStyle/>
        <a:p>
          <a:r>
            <a:rPr lang="en-US" dirty="0">
              <a:solidFill>
                <a:schemeClr val="tx1"/>
              </a:solidFill>
            </a:rPr>
            <a:t>Mar. 20YY</a:t>
          </a:r>
        </a:p>
      </dgm:t>
    </dgm:pt>
    <dgm:pt modelId="{A089C88B-5621-431F-9218-EEAA3DB4532B}" type="parTrans" cxnId="{DEBF011F-DBF0-41C7-AD96-98CB1261F1E6}">
      <dgm:prSet/>
      <dgm:spPr/>
      <dgm:t>
        <a:bodyPr/>
        <a:lstStyle/>
        <a:p>
          <a:endParaRPr lang="en-US"/>
        </a:p>
      </dgm:t>
    </dgm:pt>
    <dgm:pt modelId="{0392B523-7A12-4227-AFCC-1ECAFEDF80F5}" type="sibTrans" cxnId="{DEBF011F-DBF0-41C7-AD96-98CB1261F1E6}">
      <dgm:prSet/>
      <dgm:spPr/>
      <dgm:t>
        <a:bodyPr/>
        <a:lstStyle/>
        <a:p>
          <a:endParaRPr lang="en-US"/>
        </a:p>
      </dgm:t>
    </dgm:pt>
    <dgm:pt modelId="{77CFE12A-47BC-4C5B-8B19-9A3624B335DE}">
      <dgm:prSet/>
      <dgm:spPr/>
      <dgm:t>
        <a:bodyPr/>
        <a:lstStyle/>
        <a:p>
          <a:r>
            <a:rPr lang="en-ZA" dirty="0"/>
            <a:t>Describe </a:t>
          </a:r>
          <a:r>
            <a:rPr lang="en-US" noProof="0" dirty="0"/>
            <a:t>your</a:t>
          </a:r>
          <a:r>
            <a:rPr lang="en-ZA" dirty="0"/>
            <a:t> subject’s impact </a:t>
          </a:r>
          <a:endParaRPr lang="en-US" dirty="0"/>
        </a:p>
      </dgm:t>
    </dgm:pt>
    <dgm:pt modelId="{EA77DA41-DCDA-4F52-8093-032D4584C46B}" type="parTrans" cxnId="{E619F6D2-AB4E-4568-AA0D-DD5B723984E4}">
      <dgm:prSet/>
      <dgm:spPr/>
      <dgm:t>
        <a:bodyPr/>
        <a:lstStyle/>
        <a:p>
          <a:endParaRPr lang="en-US"/>
        </a:p>
      </dgm:t>
    </dgm:pt>
    <dgm:pt modelId="{2063576C-C2E8-4611-9778-BA81802BB256}" type="sibTrans" cxnId="{E619F6D2-AB4E-4568-AA0D-DD5B723984E4}">
      <dgm:prSet/>
      <dgm:spPr/>
      <dgm:t>
        <a:bodyPr/>
        <a:lstStyle/>
        <a:p>
          <a:endParaRPr lang="en-US"/>
        </a:p>
      </dgm:t>
    </dgm:pt>
    <dgm:pt modelId="{BA270F43-0C36-4246-8BB8-6065D927DFD3}" type="pres">
      <dgm:prSet presAssocID="{AB08BA36-A16A-4C16-8F63-9AEE3FB76278}" presName="Name0" presStyleCnt="0">
        <dgm:presLayoutVars>
          <dgm:chMax/>
          <dgm:chPref/>
          <dgm:animLvl val="lvl"/>
        </dgm:presLayoutVars>
      </dgm:prSet>
      <dgm:spPr/>
    </dgm:pt>
    <dgm:pt modelId="{DB77968F-28AC-402A-ADE0-64611B01B33F}" type="pres">
      <dgm:prSet presAssocID="{79D5E37C-6EE5-46B4-B136-E5E388C14C15}" presName="composite" presStyleCnt="0"/>
      <dgm:spPr/>
    </dgm:pt>
    <dgm:pt modelId="{87197975-52CC-4703-B090-3C0D7101D171}" type="pres">
      <dgm:prSet presAssocID="{79D5E37C-6EE5-46B4-B136-E5E388C14C15}" presName="Parent1" presStyleLbl="alignNode1" presStyleIdx="0" presStyleCnt="3">
        <dgm:presLayoutVars>
          <dgm:chMax val="1"/>
          <dgm:chPref val="1"/>
          <dgm:bulletEnabled val="1"/>
        </dgm:presLayoutVars>
      </dgm:prSet>
      <dgm:spPr/>
    </dgm:pt>
    <dgm:pt modelId="{95FCF055-303A-4445-9813-7E8E825042F7}" type="pres">
      <dgm:prSet presAssocID="{79D5E37C-6EE5-46B4-B136-E5E388C14C15}" presName="Childtext1" presStyleLbl="revTx" presStyleIdx="0" presStyleCnt="3">
        <dgm:presLayoutVars>
          <dgm:chMax val="0"/>
          <dgm:chPref val="0"/>
          <dgm:bulletEnabled/>
        </dgm:presLayoutVars>
      </dgm:prSet>
      <dgm:spPr/>
    </dgm:pt>
    <dgm:pt modelId="{D01E2BCD-A874-4A1C-89AC-5538E4157620}" type="pres">
      <dgm:prSet presAssocID="{79D5E37C-6EE5-46B4-B136-E5E388C14C15}" presName="ConnectLine" presStyleLbl="sibTrans1D1" presStyleIdx="0" presStyleCnt="3"/>
      <dgm:spPr>
        <a:noFill/>
        <a:ln w="12700" cap="flat" cmpd="sng" algn="in">
          <a:solidFill>
            <a:schemeClr val="accent5">
              <a:hueOff val="0"/>
              <a:satOff val="0"/>
              <a:lumOff val="0"/>
              <a:alphaOff val="0"/>
            </a:schemeClr>
          </a:solidFill>
          <a:prstDash val="dash"/>
        </a:ln>
        <a:effectLst/>
      </dgm:spPr>
    </dgm:pt>
    <dgm:pt modelId="{42FDB9A9-E4A8-41C4-8D31-90A173B96E5C}" type="pres">
      <dgm:prSet presAssocID="{79D5E37C-6EE5-46B4-B136-E5E388C14C15}" presName="ConnectLineEnd" presStyleLbl="node1" presStyleIdx="0" presStyleCnt="3"/>
      <dgm:spPr>
        <a:solidFill>
          <a:schemeClr val="accent1">
            <a:lumMod val="50000"/>
          </a:schemeClr>
        </a:solidFill>
        <a:effectLst/>
      </dgm:spPr>
    </dgm:pt>
    <dgm:pt modelId="{3D54F6D0-2057-4B25-8365-ED10A3FE5FAC}" type="pres">
      <dgm:prSet presAssocID="{79D5E37C-6EE5-46B4-B136-E5E388C14C15}" presName="EmptyPane" presStyleCnt="0"/>
      <dgm:spPr/>
    </dgm:pt>
    <dgm:pt modelId="{9B8552CD-49EF-4C0D-A1E0-14E2B93937C6}" type="pres">
      <dgm:prSet presAssocID="{5D7642E4-C295-4232-A0B9-FFB60ECA314A}" presName="spaceBetweenRectangles" presStyleLbl="fgAcc1" presStyleIdx="0" presStyleCnt="2"/>
      <dgm:spPr/>
    </dgm:pt>
    <dgm:pt modelId="{B9613699-D389-47DE-94A2-9874595052A1}" type="pres">
      <dgm:prSet presAssocID="{5A7CD7F9-CA4B-4E8F-A1BF-F25860D96E9D}" presName="composite" presStyleCnt="0"/>
      <dgm:spPr/>
    </dgm:pt>
    <dgm:pt modelId="{26B4BD2F-FDF2-43F2-B16B-BEB2D2725732}" type="pres">
      <dgm:prSet presAssocID="{5A7CD7F9-CA4B-4E8F-A1BF-F25860D96E9D}" presName="Parent1" presStyleLbl="alignNode1" presStyleIdx="1" presStyleCnt="3">
        <dgm:presLayoutVars>
          <dgm:chMax val="1"/>
          <dgm:chPref val="1"/>
          <dgm:bulletEnabled val="1"/>
        </dgm:presLayoutVars>
      </dgm:prSet>
      <dgm:spPr/>
    </dgm:pt>
    <dgm:pt modelId="{6C70F55F-492B-43E5-837C-20655AECEE3D}" type="pres">
      <dgm:prSet presAssocID="{5A7CD7F9-CA4B-4E8F-A1BF-F25860D96E9D}" presName="Childtext1" presStyleLbl="revTx" presStyleIdx="1" presStyleCnt="3">
        <dgm:presLayoutVars>
          <dgm:chMax val="0"/>
          <dgm:chPref val="0"/>
          <dgm:bulletEnabled/>
        </dgm:presLayoutVars>
      </dgm:prSet>
      <dgm:spPr/>
    </dgm:pt>
    <dgm:pt modelId="{EFE2D3E2-1871-4306-945A-082E4C6DFF62}" type="pres">
      <dgm:prSet presAssocID="{5A7CD7F9-CA4B-4E8F-A1BF-F25860D96E9D}" presName="ConnectLine" presStyleLbl="sibTrans1D1" presStyleIdx="1" presStyleCnt="3"/>
      <dgm:spPr>
        <a:noFill/>
        <a:ln w="12700" cap="flat" cmpd="sng" algn="in">
          <a:solidFill>
            <a:schemeClr val="accent5">
              <a:hueOff val="0"/>
              <a:satOff val="0"/>
              <a:lumOff val="0"/>
              <a:alphaOff val="0"/>
            </a:schemeClr>
          </a:solidFill>
          <a:prstDash val="dash"/>
        </a:ln>
        <a:effectLst/>
      </dgm:spPr>
    </dgm:pt>
    <dgm:pt modelId="{1FA22CC1-F421-42D7-B327-A0748A5CA8CA}" type="pres">
      <dgm:prSet presAssocID="{5A7CD7F9-CA4B-4E8F-A1BF-F25860D96E9D}" presName="ConnectLineEnd" presStyleLbl="node1" presStyleIdx="1" presStyleCnt="3"/>
      <dgm:spPr>
        <a:solidFill>
          <a:schemeClr val="tx1">
            <a:lumMod val="85000"/>
            <a:lumOff val="15000"/>
          </a:schemeClr>
        </a:solidFill>
        <a:effectLst/>
      </dgm:spPr>
    </dgm:pt>
    <dgm:pt modelId="{B9AAF34C-316B-4600-BE86-CE8E2DB2A167}" type="pres">
      <dgm:prSet presAssocID="{5A7CD7F9-CA4B-4E8F-A1BF-F25860D96E9D}" presName="EmptyPane" presStyleCnt="0"/>
      <dgm:spPr/>
    </dgm:pt>
    <dgm:pt modelId="{237EB574-03EA-4B5E-A071-20BFF7A94025}" type="pres">
      <dgm:prSet presAssocID="{22778933-56E6-4E89-B68E-F8578CFE0734}" presName="spaceBetweenRectangles" presStyleLbl="fgAcc1" presStyleIdx="1" presStyleCnt="2"/>
      <dgm:spPr/>
    </dgm:pt>
    <dgm:pt modelId="{8713FAAE-A94E-4C45-80CC-D0CADC2C45F5}" type="pres">
      <dgm:prSet presAssocID="{6EC236B8-3DCD-4D3B-BA1A-4DDB2D1D0501}" presName="composite" presStyleCnt="0"/>
      <dgm:spPr/>
    </dgm:pt>
    <dgm:pt modelId="{42647E7A-7F8D-43C5-B7AA-DB1A84D62562}" type="pres">
      <dgm:prSet presAssocID="{6EC236B8-3DCD-4D3B-BA1A-4DDB2D1D0501}" presName="Parent1" presStyleLbl="alignNode1" presStyleIdx="2" presStyleCnt="3">
        <dgm:presLayoutVars>
          <dgm:chMax val="1"/>
          <dgm:chPref val="1"/>
          <dgm:bulletEnabled val="1"/>
        </dgm:presLayoutVars>
      </dgm:prSet>
      <dgm:spPr/>
    </dgm:pt>
    <dgm:pt modelId="{6459495F-68A2-4439-A9B3-5DDACF24ECD9}" type="pres">
      <dgm:prSet presAssocID="{6EC236B8-3DCD-4D3B-BA1A-4DDB2D1D0501}" presName="Childtext1" presStyleLbl="revTx" presStyleIdx="2" presStyleCnt="3">
        <dgm:presLayoutVars>
          <dgm:chMax val="0"/>
          <dgm:chPref val="0"/>
          <dgm:bulletEnabled/>
        </dgm:presLayoutVars>
      </dgm:prSet>
      <dgm:spPr/>
    </dgm:pt>
    <dgm:pt modelId="{DA9415BC-5F5D-427A-8E4A-15DE1DCD00EC}" type="pres">
      <dgm:prSet presAssocID="{6EC236B8-3DCD-4D3B-BA1A-4DDB2D1D0501}" presName="ConnectLine" presStyleLbl="sibTrans1D1" presStyleIdx="2" presStyleCnt="3"/>
      <dgm:spPr>
        <a:noFill/>
        <a:ln w="12700" cap="flat" cmpd="sng" algn="in">
          <a:solidFill>
            <a:schemeClr val="accent5">
              <a:hueOff val="0"/>
              <a:satOff val="0"/>
              <a:lumOff val="0"/>
              <a:alphaOff val="0"/>
            </a:schemeClr>
          </a:solidFill>
          <a:prstDash val="dash"/>
        </a:ln>
        <a:effectLst/>
      </dgm:spPr>
    </dgm:pt>
    <dgm:pt modelId="{66283014-8366-4F80-A66F-FA0C7794F36F}" type="pres">
      <dgm:prSet presAssocID="{6EC236B8-3DCD-4D3B-BA1A-4DDB2D1D0501}" presName="ConnectLineEnd" presStyleLbl="node1" presStyleIdx="2" presStyleCnt="3"/>
      <dgm:spPr>
        <a:solidFill>
          <a:schemeClr val="bg1">
            <a:lumMod val="75000"/>
          </a:schemeClr>
        </a:solidFill>
        <a:effectLst/>
      </dgm:spPr>
    </dgm:pt>
    <dgm:pt modelId="{AF0F2ED6-BC80-4E40-B2CD-6C12B31151D5}" type="pres">
      <dgm:prSet presAssocID="{6EC236B8-3DCD-4D3B-BA1A-4DDB2D1D0501}" presName="EmptyPane" presStyleCnt="0"/>
      <dgm:spPr/>
    </dgm:pt>
  </dgm:ptLst>
  <dgm:cxnLst>
    <dgm:cxn modelId="{8668B309-818E-4D64-A43A-A3D51BDFF9E4}" srcId="{AB08BA36-A16A-4C16-8F63-9AEE3FB76278}" destId="{5A7CD7F9-CA4B-4E8F-A1BF-F25860D96E9D}" srcOrd="1" destOrd="0" parTransId="{D4EECE8E-3013-448B-9DF7-8C096854C02A}" sibTransId="{22778933-56E6-4E89-B68E-F8578CFE0734}"/>
    <dgm:cxn modelId="{DEBF011F-DBF0-41C7-AD96-98CB1261F1E6}" srcId="{AB08BA36-A16A-4C16-8F63-9AEE3FB76278}" destId="{6EC236B8-3DCD-4D3B-BA1A-4DDB2D1D0501}" srcOrd="2" destOrd="0" parTransId="{A089C88B-5621-431F-9218-EEAA3DB4532B}" sibTransId="{0392B523-7A12-4227-AFCC-1ECAFEDF80F5}"/>
    <dgm:cxn modelId="{56BFC82A-B3C7-4D8B-B364-019866A43DF2}" type="presOf" srcId="{79D5E37C-6EE5-46B4-B136-E5E388C14C15}" destId="{87197975-52CC-4703-B090-3C0D7101D171}" srcOrd="0" destOrd="0" presId="urn:microsoft.com/office/officeart/2016/7/layout/HexagonTimeline"/>
    <dgm:cxn modelId="{37D9742D-B407-42C5-B0AF-29F531C5FE4B}" type="presOf" srcId="{77CFE12A-47BC-4C5B-8B19-9A3624B335DE}" destId="{6459495F-68A2-4439-A9B3-5DDACF24ECD9}" srcOrd="0" destOrd="0" presId="urn:microsoft.com/office/officeart/2016/7/layout/HexagonTimeline"/>
    <dgm:cxn modelId="{EBDB614A-5533-4D48-BD82-CD12634648C8}" type="presOf" srcId="{3E75349A-CDC7-4946-94A4-E34887B449BA}" destId="{95FCF055-303A-4445-9813-7E8E825042F7}" srcOrd="0" destOrd="0" presId="urn:microsoft.com/office/officeart/2016/7/layout/HexagonTimeline"/>
    <dgm:cxn modelId="{F8DCE64F-0CDA-4F47-A51D-A37BFD6B9D59}" type="presOf" srcId="{AB08BA36-A16A-4C16-8F63-9AEE3FB76278}" destId="{BA270F43-0C36-4246-8BB8-6065D927DFD3}" srcOrd="0" destOrd="0" presId="urn:microsoft.com/office/officeart/2016/7/layout/HexagonTimeline"/>
    <dgm:cxn modelId="{CD5F7384-F42E-47EB-A5DD-AC4847277DA6}" srcId="{5A7CD7F9-CA4B-4E8F-A1BF-F25860D96E9D}" destId="{721865A7-48DF-48AF-B013-2706AB04AECB}" srcOrd="0" destOrd="0" parTransId="{9867F13E-F6DE-45B4-9F66-F9748662E707}" sibTransId="{C10D6369-C1DA-4ABD-A9C2-1793F41241FC}"/>
    <dgm:cxn modelId="{BBC024AB-6643-4926-91A5-93900D44CDD9}" type="presOf" srcId="{721865A7-48DF-48AF-B013-2706AB04AECB}" destId="{6C70F55F-492B-43E5-837C-20655AECEE3D}" srcOrd="0" destOrd="0" presId="urn:microsoft.com/office/officeart/2016/7/layout/HexagonTimeline"/>
    <dgm:cxn modelId="{BCE39BB1-C22E-497B-987C-BCBDA5A4375D}" srcId="{AB08BA36-A16A-4C16-8F63-9AEE3FB76278}" destId="{79D5E37C-6EE5-46B4-B136-E5E388C14C15}" srcOrd="0" destOrd="0" parTransId="{BE57F84A-B207-4C0D-8E09-A4D38A4F8E76}" sibTransId="{5D7642E4-C295-4232-A0B9-FFB60ECA314A}"/>
    <dgm:cxn modelId="{87C2CCCD-2503-438C-8922-672436A9A51E}" srcId="{79D5E37C-6EE5-46B4-B136-E5E388C14C15}" destId="{3E75349A-CDC7-4946-94A4-E34887B449BA}" srcOrd="0" destOrd="0" parTransId="{6A082C22-5B54-4131-AEF5-F8B4CD621D35}" sibTransId="{18BA5848-4D28-4878-98D0-6627678AB161}"/>
    <dgm:cxn modelId="{E619F6D2-AB4E-4568-AA0D-DD5B723984E4}" srcId="{6EC236B8-3DCD-4D3B-BA1A-4DDB2D1D0501}" destId="{77CFE12A-47BC-4C5B-8B19-9A3624B335DE}" srcOrd="0" destOrd="0" parTransId="{EA77DA41-DCDA-4F52-8093-032D4584C46B}" sibTransId="{2063576C-C2E8-4611-9778-BA81802BB256}"/>
    <dgm:cxn modelId="{5F68CEE0-D8AC-420D-A3D8-E0DBA8791EB8}" type="presOf" srcId="{5A7CD7F9-CA4B-4E8F-A1BF-F25860D96E9D}" destId="{26B4BD2F-FDF2-43F2-B16B-BEB2D2725732}" srcOrd="0" destOrd="0" presId="urn:microsoft.com/office/officeart/2016/7/layout/HexagonTimeline"/>
    <dgm:cxn modelId="{AD80E6F2-38FF-45B8-94E2-E6E589FE6739}" type="presOf" srcId="{6EC236B8-3DCD-4D3B-BA1A-4DDB2D1D0501}" destId="{42647E7A-7F8D-43C5-B7AA-DB1A84D62562}" srcOrd="0" destOrd="0" presId="urn:microsoft.com/office/officeart/2016/7/layout/HexagonTimeline"/>
    <dgm:cxn modelId="{B88E1EBD-801F-4C31-BE75-DBBD8A06DC99}" type="presParOf" srcId="{BA270F43-0C36-4246-8BB8-6065D927DFD3}" destId="{DB77968F-28AC-402A-ADE0-64611B01B33F}" srcOrd="0" destOrd="0" presId="urn:microsoft.com/office/officeart/2016/7/layout/HexagonTimeline"/>
    <dgm:cxn modelId="{D2B6F50D-D050-47D7-87AB-B741677EF213}" type="presParOf" srcId="{DB77968F-28AC-402A-ADE0-64611B01B33F}" destId="{87197975-52CC-4703-B090-3C0D7101D171}" srcOrd="0" destOrd="0" presId="urn:microsoft.com/office/officeart/2016/7/layout/HexagonTimeline"/>
    <dgm:cxn modelId="{E7B89C9F-BC39-4F7E-B9F4-FCD18352F6D1}" type="presParOf" srcId="{DB77968F-28AC-402A-ADE0-64611B01B33F}" destId="{95FCF055-303A-4445-9813-7E8E825042F7}" srcOrd="1" destOrd="0" presId="urn:microsoft.com/office/officeart/2016/7/layout/HexagonTimeline"/>
    <dgm:cxn modelId="{B66F869E-BCF8-434A-977B-F92DEBD2D74E}" type="presParOf" srcId="{DB77968F-28AC-402A-ADE0-64611B01B33F}" destId="{D01E2BCD-A874-4A1C-89AC-5538E4157620}" srcOrd="2" destOrd="0" presId="urn:microsoft.com/office/officeart/2016/7/layout/HexagonTimeline"/>
    <dgm:cxn modelId="{DEA4149D-1D31-4367-AAA4-C3A793C12B52}" type="presParOf" srcId="{DB77968F-28AC-402A-ADE0-64611B01B33F}" destId="{42FDB9A9-E4A8-41C4-8D31-90A173B96E5C}" srcOrd="3" destOrd="0" presId="urn:microsoft.com/office/officeart/2016/7/layout/HexagonTimeline"/>
    <dgm:cxn modelId="{02E1726A-92D2-42E5-B2C8-D25A44469517}" type="presParOf" srcId="{DB77968F-28AC-402A-ADE0-64611B01B33F}" destId="{3D54F6D0-2057-4B25-8365-ED10A3FE5FAC}" srcOrd="4" destOrd="0" presId="urn:microsoft.com/office/officeart/2016/7/layout/HexagonTimeline"/>
    <dgm:cxn modelId="{49F734AF-39AD-4CCA-B2FA-9633454D1D8D}" type="presParOf" srcId="{BA270F43-0C36-4246-8BB8-6065D927DFD3}" destId="{9B8552CD-49EF-4C0D-A1E0-14E2B93937C6}" srcOrd="1" destOrd="0" presId="urn:microsoft.com/office/officeart/2016/7/layout/HexagonTimeline"/>
    <dgm:cxn modelId="{E0AE7E7D-B690-4553-A347-052F2D67E1C7}" type="presParOf" srcId="{BA270F43-0C36-4246-8BB8-6065D927DFD3}" destId="{B9613699-D389-47DE-94A2-9874595052A1}" srcOrd="2" destOrd="0" presId="urn:microsoft.com/office/officeart/2016/7/layout/HexagonTimeline"/>
    <dgm:cxn modelId="{549A0D3D-F32A-4EB0-B8A9-B6A9E9177C3A}" type="presParOf" srcId="{B9613699-D389-47DE-94A2-9874595052A1}" destId="{26B4BD2F-FDF2-43F2-B16B-BEB2D2725732}" srcOrd="0" destOrd="0" presId="urn:microsoft.com/office/officeart/2016/7/layout/HexagonTimeline"/>
    <dgm:cxn modelId="{2BF5E4F5-C1B7-457A-AAE7-8385CAD99FC1}" type="presParOf" srcId="{B9613699-D389-47DE-94A2-9874595052A1}" destId="{6C70F55F-492B-43E5-837C-20655AECEE3D}" srcOrd="1" destOrd="0" presId="urn:microsoft.com/office/officeart/2016/7/layout/HexagonTimeline"/>
    <dgm:cxn modelId="{63C06404-3690-4964-B886-10BBA95BCCEC}" type="presParOf" srcId="{B9613699-D389-47DE-94A2-9874595052A1}" destId="{EFE2D3E2-1871-4306-945A-082E4C6DFF62}" srcOrd="2" destOrd="0" presId="urn:microsoft.com/office/officeart/2016/7/layout/HexagonTimeline"/>
    <dgm:cxn modelId="{2F2DDBDE-F1FC-41A5-905E-531E19AA631B}" type="presParOf" srcId="{B9613699-D389-47DE-94A2-9874595052A1}" destId="{1FA22CC1-F421-42D7-B327-A0748A5CA8CA}" srcOrd="3" destOrd="0" presId="urn:microsoft.com/office/officeart/2016/7/layout/HexagonTimeline"/>
    <dgm:cxn modelId="{D20EFF5F-B5DA-452C-A36F-6CA0A783032E}" type="presParOf" srcId="{B9613699-D389-47DE-94A2-9874595052A1}" destId="{B9AAF34C-316B-4600-BE86-CE8E2DB2A167}" srcOrd="4" destOrd="0" presId="urn:microsoft.com/office/officeart/2016/7/layout/HexagonTimeline"/>
    <dgm:cxn modelId="{58A13DBD-6EE7-46A3-93A2-57A7073EC670}" type="presParOf" srcId="{BA270F43-0C36-4246-8BB8-6065D927DFD3}" destId="{237EB574-03EA-4B5E-A071-20BFF7A94025}" srcOrd="3" destOrd="0" presId="urn:microsoft.com/office/officeart/2016/7/layout/HexagonTimeline"/>
    <dgm:cxn modelId="{5CFE21CE-9216-4262-88DE-8E74347B84A1}" type="presParOf" srcId="{BA270F43-0C36-4246-8BB8-6065D927DFD3}" destId="{8713FAAE-A94E-4C45-80CC-D0CADC2C45F5}" srcOrd="4" destOrd="0" presId="urn:microsoft.com/office/officeart/2016/7/layout/HexagonTimeline"/>
    <dgm:cxn modelId="{9767D93C-1927-4E18-9B06-9C9922515002}" type="presParOf" srcId="{8713FAAE-A94E-4C45-80CC-D0CADC2C45F5}" destId="{42647E7A-7F8D-43C5-B7AA-DB1A84D62562}" srcOrd="0" destOrd="0" presId="urn:microsoft.com/office/officeart/2016/7/layout/HexagonTimeline"/>
    <dgm:cxn modelId="{A0BC8C4E-9631-4C4D-B1B5-67F3D8039D9D}" type="presParOf" srcId="{8713FAAE-A94E-4C45-80CC-D0CADC2C45F5}" destId="{6459495F-68A2-4439-A9B3-5DDACF24ECD9}" srcOrd="1" destOrd="0" presId="urn:microsoft.com/office/officeart/2016/7/layout/HexagonTimeline"/>
    <dgm:cxn modelId="{2AC3F135-61F4-4121-93E8-68BCF3AE7F1F}" type="presParOf" srcId="{8713FAAE-A94E-4C45-80CC-D0CADC2C45F5}" destId="{DA9415BC-5F5D-427A-8E4A-15DE1DCD00EC}" srcOrd="2" destOrd="0" presId="urn:microsoft.com/office/officeart/2016/7/layout/HexagonTimeline"/>
    <dgm:cxn modelId="{2B07FAA7-1259-4427-830E-DC787E62C767}" type="presParOf" srcId="{8713FAAE-A94E-4C45-80CC-D0CADC2C45F5}" destId="{66283014-8366-4F80-A66F-FA0C7794F36F}" srcOrd="3" destOrd="0" presId="urn:microsoft.com/office/officeart/2016/7/layout/HexagonTimeline"/>
    <dgm:cxn modelId="{3CACEA81-F876-4956-86AA-EB1B446D4EE8}" type="presParOf" srcId="{8713FAAE-A94E-4C45-80CC-D0CADC2C45F5}" destId="{AF0F2ED6-BC80-4E40-B2CD-6C12B31151D5}" srcOrd="4" destOrd="0" presId="urn:microsoft.com/office/officeart/2016/7/layout/Hexago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197975-52CC-4703-B090-3C0D7101D171}">
      <dsp:nvSpPr>
        <dsp:cNvPr id="0" name=""/>
        <dsp:cNvSpPr/>
      </dsp:nvSpPr>
      <dsp:spPr>
        <a:xfrm>
          <a:off x="294358" y="2488755"/>
          <a:ext cx="1498151" cy="678751"/>
        </a:xfrm>
        <a:prstGeom prst="homePlate">
          <a:avLst>
            <a:gd name="adj" fmla="val 40000"/>
          </a:avLst>
        </a:prstGeom>
        <a:solidFill>
          <a:schemeClr val="accent1">
            <a:lumMod val="50000"/>
          </a:schemeClr>
        </a:solidFill>
        <a:ln w="6350" cap="flat" cmpd="sng" algn="in">
          <a:noFill/>
          <a:prstDash val="solid"/>
        </a:ln>
        <a:effectLst/>
      </dsp:spPr>
      <dsp:style>
        <a:lnRef idx="1">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666750">
            <a:lnSpc>
              <a:spcPct val="90000"/>
            </a:lnSpc>
            <a:spcBef>
              <a:spcPct val="0"/>
            </a:spcBef>
            <a:spcAft>
              <a:spcPct val="35000"/>
            </a:spcAft>
            <a:buNone/>
          </a:pPr>
          <a:r>
            <a:rPr lang="en-US" sz="1500" kern="1200" dirty="0"/>
            <a:t>Jan. 20YY</a:t>
          </a:r>
        </a:p>
      </dsp:txBody>
      <dsp:txXfrm>
        <a:off x="294358" y="2488755"/>
        <a:ext cx="1362401" cy="678751"/>
      </dsp:txXfrm>
    </dsp:sp>
    <dsp:sp modelId="{95FCF055-303A-4445-9813-7E8E825042F7}">
      <dsp:nvSpPr>
        <dsp:cNvPr id="0" name=""/>
        <dsp:cNvSpPr/>
      </dsp:nvSpPr>
      <dsp:spPr>
        <a:xfrm>
          <a:off x="3050" y="0"/>
          <a:ext cx="2080766" cy="18100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3350" rIns="0" bIns="133350" numCol="1" spcCol="1270" anchor="b" anchorCtr="1">
          <a:noAutofit/>
        </a:bodyPr>
        <a:lstStyle/>
        <a:p>
          <a:pPr marL="0" lvl="0" indent="0" algn="ctr" defTabSz="666750">
            <a:lnSpc>
              <a:spcPct val="90000"/>
            </a:lnSpc>
            <a:spcBef>
              <a:spcPct val="0"/>
            </a:spcBef>
            <a:spcAft>
              <a:spcPct val="35000"/>
            </a:spcAft>
            <a:buNone/>
          </a:pPr>
          <a:r>
            <a:rPr lang="en-US" sz="1500" kern="1200" dirty="0"/>
            <a:t>Describe your subject’s impact </a:t>
          </a:r>
        </a:p>
      </dsp:txBody>
      <dsp:txXfrm>
        <a:off x="3050" y="0"/>
        <a:ext cx="2080766" cy="1810004"/>
      </dsp:txXfrm>
    </dsp:sp>
    <dsp:sp modelId="{9B8552CD-49EF-4C0D-A1E0-14E2B93937C6}">
      <dsp:nvSpPr>
        <dsp:cNvPr id="0" name=""/>
        <dsp:cNvSpPr/>
      </dsp:nvSpPr>
      <dsp:spPr>
        <a:xfrm>
          <a:off x="1792509" y="2828131"/>
          <a:ext cx="582614" cy="0"/>
        </a:xfrm>
        <a:custGeom>
          <a:avLst/>
          <a:gdLst/>
          <a:ahLst/>
          <a:cxnLst/>
          <a:rect l="0" t="0" r="0" b="0"/>
          <a:pathLst>
            <a:path>
              <a:moveTo>
                <a:pt x="0" y="0"/>
              </a:moveTo>
              <a:lnTo>
                <a:pt x="582614" y="0"/>
              </a:lnTo>
            </a:path>
          </a:pathLst>
        </a:custGeom>
        <a:noFill/>
        <a:ln w="6350" cap="flat" cmpd="sng" algn="in">
          <a:solidFill>
            <a:schemeClr val="accent5">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D01E2BCD-A874-4A1C-89AC-5538E4157620}">
      <dsp:nvSpPr>
        <dsp:cNvPr id="0" name=""/>
        <dsp:cNvSpPr/>
      </dsp:nvSpPr>
      <dsp:spPr>
        <a:xfrm>
          <a:off x="1043433" y="1923129"/>
          <a:ext cx="0" cy="565626"/>
        </a:xfrm>
        <a:prstGeom prst="line">
          <a:avLst/>
        </a:prstGeom>
        <a:noFill/>
        <a:ln w="12700" cap="flat" cmpd="sng" algn="in">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42FDB9A9-E4A8-41C4-8D31-90A173B96E5C}">
      <dsp:nvSpPr>
        <dsp:cNvPr id="0" name=""/>
        <dsp:cNvSpPr/>
      </dsp:nvSpPr>
      <dsp:spPr>
        <a:xfrm>
          <a:off x="986871" y="1810004"/>
          <a:ext cx="113125" cy="113125"/>
        </a:xfrm>
        <a:prstGeom prst="rect">
          <a:avLst/>
        </a:prstGeom>
        <a:solidFill>
          <a:schemeClr val="accent1">
            <a:lumMod val="50000"/>
          </a:schemeClr>
        </a:solidFill>
        <a:ln>
          <a:noFill/>
        </a:ln>
        <a:effectLst/>
      </dsp:spPr>
      <dsp:style>
        <a:lnRef idx="0">
          <a:scrgbClr r="0" g="0" b="0"/>
        </a:lnRef>
        <a:fillRef idx="3">
          <a:scrgbClr r="0" g="0" b="0"/>
        </a:fillRef>
        <a:effectRef idx="3">
          <a:scrgbClr r="0" g="0" b="0"/>
        </a:effectRef>
        <a:fontRef idx="minor">
          <a:schemeClr val="lt1"/>
        </a:fontRef>
      </dsp:style>
    </dsp:sp>
    <dsp:sp modelId="{26B4BD2F-FDF2-43F2-B16B-BEB2D2725732}">
      <dsp:nvSpPr>
        <dsp:cNvPr id="0" name=""/>
        <dsp:cNvSpPr/>
      </dsp:nvSpPr>
      <dsp:spPr>
        <a:xfrm>
          <a:off x="2375124" y="2488755"/>
          <a:ext cx="1498151" cy="678751"/>
        </a:xfrm>
        <a:prstGeom prst="hexagon">
          <a:avLst>
            <a:gd name="adj" fmla="val 40000"/>
            <a:gd name="vf" fmla="val 115470"/>
          </a:avLst>
        </a:prstGeom>
        <a:solidFill>
          <a:schemeClr val="tx1">
            <a:lumMod val="85000"/>
            <a:lumOff val="15000"/>
          </a:schemeClr>
        </a:solidFill>
        <a:ln w="6350" cap="flat" cmpd="sng" algn="in">
          <a:noFill/>
          <a:prstDash val="solid"/>
        </a:ln>
        <a:effectLst/>
      </dsp:spPr>
      <dsp:style>
        <a:lnRef idx="1">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666750">
            <a:lnSpc>
              <a:spcPct val="90000"/>
            </a:lnSpc>
            <a:spcBef>
              <a:spcPct val="0"/>
            </a:spcBef>
            <a:spcAft>
              <a:spcPct val="35000"/>
            </a:spcAft>
            <a:buNone/>
          </a:pPr>
          <a:r>
            <a:rPr lang="en-US" sz="1500" kern="1200" dirty="0"/>
            <a:t>Feb. 20YY</a:t>
          </a:r>
        </a:p>
      </dsp:txBody>
      <dsp:txXfrm>
        <a:off x="2590470" y="2586319"/>
        <a:ext cx="1067459" cy="483623"/>
      </dsp:txXfrm>
    </dsp:sp>
    <dsp:sp modelId="{6C70F55F-492B-43E5-837C-20655AECEE3D}">
      <dsp:nvSpPr>
        <dsp:cNvPr id="0" name=""/>
        <dsp:cNvSpPr/>
      </dsp:nvSpPr>
      <dsp:spPr>
        <a:xfrm>
          <a:off x="2083816" y="3846258"/>
          <a:ext cx="2080766" cy="18100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3350" rIns="0" bIns="133350" numCol="1" spcCol="1270" anchor="t" anchorCtr="1">
          <a:noAutofit/>
        </a:bodyPr>
        <a:lstStyle/>
        <a:p>
          <a:pPr marL="0" lvl="0" indent="0" algn="ctr" defTabSz="666750">
            <a:lnSpc>
              <a:spcPct val="90000"/>
            </a:lnSpc>
            <a:spcBef>
              <a:spcPct val="0"/>
            </a:spcBef>
            <a:spcAft>
              <a:spcPct val="35000"/>
            </a:spcAft>
            <a:buNone/>
          </a:pPr>
          <a:r>
            <a:rPr lang="en-US" sz="1500" kern="1200" noProof="0" dirty="0"/>
            <a:t>Describe your subject’s impact </a:t>
          </a:r>
        </a:p>
      </dsp:txBody>
      <dsp:txXfrm>
        <a:off x="2083816" y="3846258"/>
        <a:ext cx="2080766" cy="1810004"/>
      </dsp:txXfrm>
    </dsp:sp>
    <dsp:sp modelId="{237EB574-03EA-4B5E-A071-20BFF7A94025}">
      <dsp:nvSpPr>
        <dsp:cNvPr id="0" name=""/>
        <dsp:cNvSpPr/>
      </dsp:nvSpPr>
      <dsp:spPr>
        <a:xfrm>
          <a:off x="3873275" y="2828131"/>
          <a:ext cx="582614" cy="0"/>
        </a:xfrm>
        <a:custGeom>
          <a:avLst/>
          <a:gdLst/>
          <a:ahLst/>
          <a:cxnLst/>
          <a:rect l="0" t="0" r="0" b="0"/>
          <a:pathLst>
            <a:path>
              <a:moveTo>
                <a:pt x="0" y="0"/>
              </a:moveTo>
              <a:lnTo>
                <a:pt x="582614" y="0"/>
              </a:lnTo>
            </a:path>
          </a:pathLst>
        </a:custGeom>
        <a:noFill/>
        <a:ln w="6350" cap="flat" cmpd="sng" algn="in">
          <a:solidFill>
            <a:schemeClr val="accent5">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EFE2D3E2-1871-4306-945A-082E4C6DFF62}">
      <dsp:nvSpPr>
        <dsp:cNvPr id="0" name=""/>
        <dsp:cNvSpPr/>
      </dsp:nvSpPr>
      <dsp:spPr>
        <a:xfrm>
          <a:off x="3124200" y="3167507"/>
          <a:ext cx="0" cy="565626"/>
        </a:xfrm>
        <a:prstGeom prst="line">
          <a:avLst/>
        </a:prstGeom>
        <a:noFill/>
        <a:ln w="12700" cap="flat" cmpd="sng" algn="in">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1FA22CC1-F421-42D7-B327-A0748A5CA8CA}">
      <dsp:nvSpPr>
        <dsp:cNvPr id="0" name=""/>
        <dsp:cNvSpPr/>
      </dsp:nvSpPr>
      <dsp:spPr>
        <a:xfrm>
          <a:off x="3067637" y="3733133"/>
          <a:ext cx="113125" cy="113125"/>
        </a:xfrm>
        <a:prstGeom prst="rect">
          <a:avLst/>
        </a:prstGeom>
        <a:solidFill>
          <a:schemeClr val="tx1">
            <a:lumMod val="85000"/>
            <a:lumOff val="15000"/>
          </a:schemeClr>
        </a:solidFill>
        <a:ln>
          <a:noFill/>
        </a:ln>
        <a:effectLst/>
      </dsp:spPr>
      <dsp:style>
        <a:lnRef idx="0">
          <a:scrgbClr r="0" g="0" b="0"/>
        </a:lnRef>
        <a:fillRef idx="3">
          <a:scrgbClr r="0" g="0" b="0"/>
        </a:fillRef>
        <a:effectRef idx="3">
          <a:scrgbClr r="0" g="0" b="0"/>
        </a:effectRef>
        <a:fontRef idx="minor">
          <a:schemeClr val="lt1"/>
        </a:fontRef>
      </dsp:style>
    </dsp:sp>
    <dsp:sp modelId="{42647E7A-7F8D-43C5-B7AA-DB1A84D62562}">
      <dsp:nvSpPr>
        <dsp:cNvPr id="0" name=""/>
        <dsp:cNvSpPr/>
      </dsp:nvSpPr>
      <dsp:spPr>
        <a:xfrm rot="10800000">
          <a:off x="4455890" y="2488755"/>
          <a:ext cx="1498151" cy="678751"/>
        </a:xfrm>
        <a:prstGeom prst="homePlate">
          <a:avLst>
            <a:gd name="adj" fmla="val 40000"/>
          </a:avLst>
        </a:prstGeom>
        <a:solidFill>
          <a:schemeClr val="bg1">
            <a:lumMod val="85000"/>
          </a:schemeClr>
        </a:solidFill>
        <a:ln w="6350" cap="flat" cmpd="sng" algn="in">
          <a:noFill/>
          <a:prstDash val="solid"/>
        </a:ln>
        <a:effectLst/>
      </dsp:spPr>
      <dsp:style>
        <a:lnRef idx="1">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1"/>
              </a:solidFill>
            </a:rPr>
            <a:t>Mar. 20YY</a:t>
          </a:r>
        </a:p>
      </dsp:txBody>
      <dsp:txXfrm rot="10800000">
        <a:off x="4591640" y="2488755"/>
        <a:ext cx="1362401" cy="678751"/>
      </dsp:txXfrm>
    </dsp:sp>
    <dsp:sp modelId="{6459495F-68A2-4439-A9B3-5DDACF24ECD9}">
      <dsp:nvSpPr>
        <dsp:cNvPr id="0" name=""/>
        <dsp:cNvSpPr/>
      </dsp:nvSpPr>
      <dsp:spPr>
        <a:xfrm>
          <a:off x="4164583" y="0"/>
          <a:ext cx="2080766" cy="18100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3350" rIns="0" bIns="133350" numCol="1" spcCol="1270" anchor="b" anchorCtr="1">
          <a:noAutofit/>
        </a:bodyPr>
        <a:lstStyle/>
        <a:p>
          <a:pPr marL="0" lvl="0" indent="0" algn="ctr" defTabSz="666750">
            <a:lnSpc>
              <a:spcPct val="90000"/>
            </a:lnSpc>
            <a:spcBef>
              <a:spcPct val="0"/>
            </a:spcBef>
            <a:spcAft>
              <a:spcPct val="35000"/>
            </a:spcAft>
            <a:buNone/>
          </a:pPr>
          <a:r>
            <a:rPr lang="en-ZA" sz="1500" kern="1200" dirty="0"/>
            <a:t>Describe </a:t>
          </a:r>
          <a:r>
            <a:rPr lang="en-US" sz="1500" kern="1200" noProof="0" dirty="0"/>
            <a:t>your</a:t>
          </a:r>
          <a:r>
            <a:rPr lang="en-ZA" sz="1500" kern="1200" dirty="0"/>
            <a:t> subject’s impact </a:t>
          </a:r>
          <a:endParaRPr lang="en-US" sz="1500" kern="1200" dirty="0"/>
        </a:p>
      </dsp:txBody>
      <dsp:txXfrm>
        <a:off x="4164583" y="0"/>
        <a:ext cx="2080766" cy="1810004"/>
      </dsp:txXfrm>
    </dsp:sp>
    <dsp:sp modelId="{DA9415BC-5F5D-427A-8E4A-15DE1DCD00EC}">
      <dsp:nvSpPr>
        <dsp:cNvPr id="0" name=""/>
        <dsp:cNvSpPr/>
      </dsp:nvSpPr>
      <dsp:spPr>
        <a:xfrm>
          <a:off x="5204966" y="1923129"/>
          <a:ext cx="0" cy="565626"/>
        </a:xfrm>
        <a:prstGeom prst="line">
          <a:avLst/>
        </a:prstGeom>
        <a:noFill/>
        <a:ln w="12700" cap="flat" cmpd="sng" algn="in">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6283014-8366-4F80-A66F-FA0C7794F36F}">
      <dsp:nvSpPr>
        <dsp:cNvPr id="0" name=""/>
        <dsp:cNvSpPr/>
      </dsp:nvSpPr>
      <dsp:spPr>
        <a:xfrm>
          <a:off x="5148403" y="1810004"/>
          <a:ext cx="113125" cy="113125"/>
        </a:xfrm>
        <a:prstGeom prst="rect">
          <a:avLst/>
        </a:prstGeom>
        <a:solidFill>
          <a:schemeClr val="bg1">
            <a:lumMod val="75000"/>
          </a:schemeClr>
        </a:solidFill>
        <a:ln>
          <a:noFill/>
        </a:ln>
        <a:effectLst/>
      </dsp:spPr>
      <dsp:style>
        <a:lnRef idx="0">
          <a:scrgbClr r="0" g="0" b="0"/>
        </a:lnRef>
        <a:fillRef idx="3">
          <a:scrgbClr r="0" g="0" b="0"/>
        </a:fillRef>
        <a:effectRef idx="3">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F07771-3FAA-4D43-A059-9A7D838C2880}" type="datetimeFigureOut">
              <a:rPr lang="en-US" smtClean="0"/>
              <a:t>1/27/2021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B68C18-1BF1-F447-95ED-60EAAE35426E}" type="slidenum">
              <a:rPr lang="en-US" smtClean="0"/>
              <a:t>‹#›</a:t>
            </a:fld>
            <a:endParaRPr lang="en-US"/>
          </a:p>
        </p:txBody>
      </p:sp>
    </p:spTree>
    <p:extLst>
      <p:ext uri="{BB962C8B-B14F-4D97-AF65-F5344CB8AC3E}">
        <p14:creationId xmlns:p14="http://schemas.microsoft.com/office/powerpoint/2010/main" val="1391759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ctrTitle"/>
          </p:nvPr>
        </p:nvSpPr>
        <p:spPr>
          <a:xfrm>
            <a:off x="5747656" y="1264197"/>
            <a:ext cx="5670487" cy="4268965"/>
          </a:xfrm>
        </p:spPr>
        <p:txBody>
          <a:bodyPr anchor="ctr">
            <a:normAutofit/>
          </a:bodyPr>
          <a:lstStyle>
            <a:lvl1pPr algn="l">
              <a:lnSpc>
                <a:spcPct val="85000"/>
              </a:lnSpc>
              <a:defRPr sz="6000" cap="none"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667666" y="4151085"/>
            <a:ext cx="4633806" cy="1591181"/>
          </a:xfrm>
        </p:spPr>
        <p:txBody>
          <a:bodyPr anchor="b">
            <a:noAutofit/>
          </a:bodyPr>
          <a:lstStyle>
            <a:lvl1pPr marL="0" indent="0" algn="r">
              <a:lnSpc>
                <a:spcPct val="100000"/>
              </a:lnSpc>
              <a:spcBef>
                <a:spcPts val="0"/>
              </a:spcBef>
              <a:buNone/>
              <a:defRPr sz="23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title="Verticle Rule Line"/>
          <p:cNvCxnSpPr>
            <a:cxnSpLocks/>
          </p:cNvCxnSpPr>
          <p:nvPr/>
        </p:nvCxnSpPr>
        <p:spPr>
          <a:xfrm>
            <a:off x="5524563" y="1115733"/>
            <a:ext cx="0" cy="4626534"/>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137A75DA-C6FF-4420-94B9-E3338D1F9A04}"/>
              </a:ext>
            </a:extLst>
          </p:cNvPr>
          <p:cNvSpPr>
            <a:spLocks noGrp="1"/>
          </p:cNvSpPr>
          <p:nvPr>
            <p:ph type="pic" sz="quarter" idx="10" hasCustomPrompt="1"/>
          </p:nvPr>
        </p:nvSpPr>
        <p:spPr>
          <a:xfrm>
            <a:off x="2743615" y="1367500"/>
            <a:ext cx="2397795" cy="2397795"/>
          </a:xfrm>
          <a:prstGeom prst="ellipse">
            <a:avLst/>
          </a:prstGeom>
          <a:solidFill>
            <a:schemeClr val="bg1"/>
          </a:solidFill>
        </p:spPr>
        <p:txBody>
          <a:bodyPr anchor="ctr"/>
          <a:lstStyle>
            <a:lvl1pPr marL="0" indent="0" algn="ctr">
              <a:buNone/>
              <a:defRPr i="1"/>
            </a:lvl1pPr>
          </a:lstStyle>
          <a:p>
            <a:r>
              <a:rPr lang="en-US" noProof="0"/>
              <a:t>Insert Portrait Photo</a:t>
            </a:r>
          </a:p>
        </p:txBody>
      </p:sp>
    </p:spTree>
    <p:extLst>
      <p:ext uri="{BB962C8B-B14F-4D97-AF65-F5344CB8AC3E}">
        <p14:creationId xmlns:p14="http://schemas.microsoft.com/office/powerpoint/2010/main" val="18274263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1/27/2021</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FBC751F3-ABD6-4995-8494-4932D12ACE1B}"/>
              </a:ext>
            </a:extLst>
          </p:cNvPr>
          <p:cNvSpPr>
            <a:spLocks noGrp="1"/>
          </p:cNvSpPr>
          <p:nvPr>
            <p:ph sz="quarter" idx="19"/>
          </p:nvPr>
        </p:nvSpPr>
        <p:spPr>
          <a:xfrm>
            <a:off x="5326063" y="559678"/>
            <a:ext cx="6103937" cy="519183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875451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1/27/2021</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Picture Placeholder 6">
            <a:extLst>
              <a:ext uri="{FF2B5EF4-FFF2-40B4-BE49-F238E27FC236}">
                <a16:creationId xmlns:a16="http://schemas.microsoft.com/office/drawing/2014/main" id="{1466EC8C-C8BE-4149-A684-18CFF4574C18}"/>
              </a:ext>
            </a:extLst>
          </p:cNvPr>
          <p:cNvSpPr>
            <a:spLocks noGrp="1"/>
          </p:cNvSpPr>
          <p:nvPr>
            <p:ph type="pic" sz="quarter" idx="19"/>
          </p:nvPr>
        </p:nvSpPr>
        <p:spPr>
          <a:xfrm>
            <a:off x="5297488" y="559678"/>
            <a:ext cx="6132512" cy="5191835"/>
          </a:xfrm>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3687491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7"/>
            <a:ext cx="3833906" cy="5274923"/>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1/27/2021</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4889D34E-DF9E-41B7-A5EC-B9D63999B3D0}"/>
              </a:ext>
            </a:extLst>
          </p:cNvPr>
          <p:cNvSpPr>
            <a:spLocks noGrp="1"/>
          </p:cNvSpPr>
          <p:nvPr>
            <p:ph idx="1"/>
          </p:nvPr>
        </p:nvSpPr>
        <p:spPr>
          <a:xfrm>
            <a:off x="5181600" y="559678"/>
            <a:ext cx="6172200" cy="561728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22617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sz="half" idx="1"/>
          </p:nvPr>
        </p:nvSpPr>
        <p:spPr>
          <a:xfrm>
            <a:off x="5181600" y="540628"/>
            <a:ext cx="6248400" cy="248894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5181600" y="3712467"/>
            <a:ext cx="6248400" cy="248222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F316E73E-FB98-2A42-974A-9CD83D46C100}" type="datetime1">
              <a:rPr lang="en-US" noProof="0" smtClean="0"/>
              <a:t>1/27/2021</a:t>
            </a:fld>
            <a:endParaRPr lang="en-US" noProof="0"/>
          </a:p>
        </p:txBody>
      </p:sp>
      <p:sp>
        <p:nvSpPr>
          <p:cNvPr id="6" name="Footer Placeholder 5"/>
          <p:cNvSpPr>
            <a:spLocks noGrp="1"/>
          </p:cNvSpPr>
          <p:nvPr>
            <p:ph type="ftr" sz="quarter" idx="11"/>
          </p:nvPr>
        </p:nvSpPr>
        <p:spPr/>
        <p:txBody>
          <a:bodyPr/>
          <a:lstStyle/>
          <a:p>
            <a:endParaRPr lang="en-US" noProof="0"/>
          </a:p>
        </p:txBody>
      </p:sp>
      <p:sp>
        <p:nvSpPr>
          <p:cNvPr id="7" name="Slide Number Placeholder 6"/>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2454302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noProof="0"/>
              <a:t>Click to edit Master title style</a:t>
            </a:r>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98A115EF-7A83-9842-815E-554E5DEB63CD}" type="datetime1">
              <a:rPr lang="en-US" noProof="0" smtClean="0"/>
              <a:t>1/27/2021</a:t>
            </a:fld>
            <a:endParaRPr lang="en-US" noProof="0"/>
          </a:p>
        </p:txBody>
      </p:sp>
      <p:sp>
        <p:nvSpPr>
          <p:cNvPr id="8" name="Footer Placeholder 7"/>
          <p:cNvSpPr>
            <a:spLocks noGrp="1"/>
          </p:cNvSpPr>
          <p:nvPr>
            <p:ph type="ftr" sz="quarter" idx="11"/>
          </p:nvPr>
        </p:nvSpPr>
        <p:spPr/>
        <p:txBody>
          <a:bodyPr/>
          <a:lstStyle/>
          <a:p>
            <a:endParaRPr lang="en-US" noProof="0"/>
          </a:p>
        </p:txBody>
      </p:sp>
      <p:sp>
        <p:nvSpPr>
          <p:cNvPr id="9" name="Slide Number Placeholder 8"/>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42770199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4BE097A0-4000-B744-87D8-18F42A934248}" type="datetime1">
              <a:rPr lang="en-US" noProof="0" smtClean="0"/>
              <a:t>1/27/2021</a:t>
            </a:fld>
            <a:endParaRPr lang="en-US" noProof="0"/>
          </a:p>
        </p:txBody>
      </p:sp>
      <p:sp>
        <p:nvSpPr>
          <p:cNvPr id="4" name="Footer Placeholder 3"/>
          <p:cNvSpPr>
            <a:spLocks noGrp="1"/>
          </p:cNvSpPr>
          <p:nvPr>
            <p:ph type="ftr" sz="quarter" idx="11"/>
          </p:nvPr>
        </p:nvSpPr>
        <p:spPr/>
        <p:txBody>
          <a:bodyPr/>
          <a:lstStyle/>
          <a:p>
            <a:endParaRPr lang="en-US" noProof="0"/>
          </a:p>
        </p:txBody>
      </p:sp>
      <p:sp>
        <p:nvSpPr>
          <p:cNvPr id="5" name="Slide Number Placeholder 4"/>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20434470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974EA9-4639-9B48-9E98-70455404EF00}" type="datetime1">
              <a:rPr lang="en-US" noProof="0" smtClean="0"/>
              <a:t>1/27/2021</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82390238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E2565D1-06D8-4141-9B5F-95C29313C16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Text Placeholder 19">
            <a:extLst>
              <a:ext uri="{FF2B5EF4-FFF2-40B4-BE49-F238E27FC236}">
                <a16:creationId xmlns:a16="http://schemas.microsoft.com/office/drawing/2014/main" id="{04FBD4F5-432F-4C2D-A734-6CC48615FF21}"/>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sp>
        <p:nvSpPr>
          <p:cNvPr id="3" name="Content Placeholder 2"/>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C3BDDDD7-72ED-FC4E-8075-0107060235C5}" type="datetime1">
              <a:rPr lang="en-US" noProof="0" smtClean="0"/>
              <a:t>1/27/2021</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11" name="Title 1">
            <a:extLst>
              <a:ext uri="{FF2B5EF4-FFF2-40B4-BE49-F238E27FC236}">
                <a16:creationId xmlns:a16="http://schemas.microsoft.com/office/drawing/2014/main" id="{3837580B-9009-4524-B820-7ACB27BCBEB4}"/>
              </a:ext>
            </a:extLst>
          </p:cNvPr>
          <p:cNvSpPr>
            <a:spLocks noGrp="1"/>
          </p:cNvSpPr>
          <p:nvPr>
            <p:ph type="title"/>
          </p:nvPr>
        </p:nvSpPr>
        <p:spPr>
          <a:xfrm>
            <a:off x="762000" y="559678"/>
            <a:ext cx="3833906" cy="2221622"/>
          </a:xfrm>
        </p:spPr>
        <p:txBody>
          <a:bodyPr anchor="b"/>
          <a:lstStyle/>
          <a:p>
            <a:r>
              <a:rPr lang="en-US" noProof="0"/>
              <a:t>Click to edit Master title style</a:t>
            </a:r>
          </a:p>
        </p:txBody>
      </p:sp>
      <p:cxnSp>
        <p:nvCxnSpPr>
          <p:cNvPr id="12" name="Straight Connector 11" title="Horizontal Rule Line">
            <a:extLst>
              <a:ext uri="{FF2B5EF4-FFF2-40B4-BE49-F238E27FC236}">
                <a16:creationId xmlns:a16="http://schemas.microsoft.com/office/drawing/2014/main" id="{54F1A406-73A8-450C-B21C-AA9616F476C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7954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 Image / Icon Bullets Ligh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p>
            <a:r>
              <a:rPr lang="en-US" noProof="0"/>
              <a:t>Click to edit Master title style</a:t>
            </a:r>
          </a:p>
        </p:txBody>
      </p:sp>
      <p:sp>
        <p:nvSpPr>
          <p:cNvPr id="4" name="Date Placeholder 3"/>
          <p:cNvSpPr>
            <a:spLocks noGrp="1"/>
          </p:cNvSpPr>
          <p:nvPr>
            <p:ph type="dt" sz="half" idx="10"/>
          </p:nvPr>
        </p:nvSpPr>
        <p:spPr/>
        <p:txBody>
          <a:bodyPr/>
          <a:lstStyle/>
          <a:p>
            <a:fld id="{26B3D9D9-8B30-6A45-929D-0A0366E2E953}" type="datetime1">
              <a:rPr lang="en-US" noProof="0" smtClean="0"/>
              <a:t>1/27/2021</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Content Placeholder 2">
            <a:extLst>
              <a:ext uri="{FF2B5EF4-FFF2-40B4-BE49-F238E27FC236}">
                <a16:creationId xmlns:a16="http://schemas.microsoft.com/office/drawing/2014/main" id="{0CF91DE7-F23F-444D-B56E-B059EC98D983}"/>
              </a:ext>
            </a:extLst>
          </p:cNvPr>
          <p:cNvSpPr>
            <a:spLocks noGrp="1"/>
          </p:cNvSpPr>
          <p:nvPr>
            <p:ph idx="1" hasCustomPrompt="1"/>
          </p:nvPr>
        </p:nvSpPr>
        <p:spPr>
          <a:xfrm>
            <a:off x="5162550"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9" name="Text Placeholder 8">
            <a:extLst>
              <a:ext uri="{FF2B5EF4-FFF2-40B4-BE49-F238E27FC236}">
                <a16:creationId xmlns:a16="http://schemas.microsoft.com/office/drawing/2014/main" id="{DD8B7AFB-040F-4222-BF21-649EEB9B7663}"/>
              </a:ext>
            </a:extLst>
          </p:cNvPr>
          <p:cNvSpPr>
            <a:spLocks noGrp="1"/>
          </p:cNvSpPr>
          <p:nvPr>
            <p:ph type="body" sz="quarter" idx="13" hasCustomPrompt="1"/>
          </p:nvPr>
        </p:nvSpPr>
        <p:spPr>
          <a:xfrm>
            <a:off x="7295581"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2" name="Text Placeholder 10">
            <a:extLst>
              <a:ext uri="{FF2B5EF4-FFF2-40B4-BE49-F238E27FC236}">
                <a16:creationId xmlns:a16="http://schemas.microsoft.com/office/drawing/2014/main" id="{36C44B50-DCD8-4661-AE20-1744F5052F2B}"/>
              </a:ext>
            </a:extLst>
          </p:cNvPr>
          <p:cNvSpPr>
            <a:spLocks noGrp="1"/>
          </p:cNvSpPr>
          <p:nvPr>
            <p:ph type="body" sz="quarter" idx="14" hasCustomPrompt="1"/>
          </p:nvPr>
        </p:nvSpPr>
        <p:spPr>
          <a:xfrm>
            <a:off x="9428613"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Text Placeholder 6">
            <a:extLst>
              <a:ext uri="{FF2B5EF4-FFF2-40B4-BE49-F238E27FC236}">
                <a16:creationId xmlns:a16="http://schemas.microsoft.com/office/drawing/2014/main" id="{C0107EA4-5D36-4C90-97D0-F9F14116BDE7}"/>
              </a:ext>
            </a:extLst>
          </p:cNvPr>
          <p:cNvSpPr>
            <a:spLocks noGrp="1"/>
          </p:cNvSpPr>
          <p:nvPr>
            <p:ph type="body" sz="quarter" idx="19" hasCustomPrompt="1"/>
          </p:nvPr>
        </p:nvSpPr>
        <p:spPr>
          <a:xfrm>
            <a:off x="5162550" y="3429000"/>
            <a:ext cx="1944000" cy="2700000"/>
          </a:xfrm>
          <a:solidFill>
            <a:schemeClr val="bg1"/>
          </a:solidFill>
        </p:spPr>
        <p:txBody>
          <a:bodyPr lIns="0" tIns="1332000" rIns="0" bIns="0"/>
          <a:lstStyle>
            <a:lvl1pPr marL="0" indent="0" algn="ctr">
              <a:buNone/>
              <a:defRPr sz="1600">
                <a:solidFill>
                  <a:schemeClr val="tx1">
                    <a:lumMod val="85000"/>
                    <a:lumOff val="15000"/>
                  </a:schemeClr>
                </a:solidFill>
              </a:defRPr>
            </a:lvl1pPr>
          </a:lstStyle>
          <a:p>
            <a:pPr lvl="0"/>
            <a:r>
              <a:rPr lang="en-US" noProof="0"/>
              <a:t>Item Description</a:t>
            </a:r>
          </a:p>
        </p:txBody>
      </p:sp>
      <p:sp>
        <p:nvSpPr>
          <p:cNvPr id="24" name="Text Placeholder 15">
            <a:extLst>
              <a:ext uri="{FF2B5EF4-FFF2-40B4-BE49-F238E27FC236}">
                <a16:creationId xmlns:a16="http://schemas.microsoft.com/office/drawing/2014/main" id="{CB22D40E-097C-4007-9190-A37498065321}"/>
              </a:ext>
            </a:extLst>
          </p:cNvPr>
          <p:cNvSpPr>
            <a:spLocks noGrp="1"/>
          </p:cNvSpPr>
          <p:nvPr>
            <p:ph type="body" sz="quarter" idx="20" hasCustomPrompt="1"/>
          </p:nvPr>
        </p:nvSpPr>
        <p:spPr>
          <a:xfrm>
            <a:off x="7295356"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5" name="Text Placeholder 18">
            <a:extLst>
              <a:ext uri="{FF2B5EF4-FFF2-40B4-BE49-F238E27FC236}">
                <a16:creationId xmlns:a16="http://schemas.microsoft.com/office/drawing/2014/main" id="{D385A57E-D5E6-4E0A-BE4C-C1B40196AB2B}"/>
              </a:ext>
            </a:extLst>
          </p:cNvPr>
          <p:cNvSpPr>
            <a:spLocks noGrp="1"/>
          </p:cNvSpPr>
          <p:nvPr>
            <p:ph type="body" sz="quarter" idx="21" hasCustomPrompt="1"/>
          </p:nvPr>
        </p:nvSpPr>
        <p:spPr>
          <a:xfrm>
            <a:off x="9428163"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6" name="Picture Placeholder 22">
            <a:extLst>
              <a:ext uri="{FF2B5EF4-FFF2-40B4-BE49-F238E27FC236}">
                <a16:creationId xmlns:a16="http://schemas.microsoft.com/office/drawing/2014/main" id="{3D1BBD84-BA1A-4F7F-BD78-6D42162E33D5}"/>
              </a:ext>
            </a:extLst>
          </p:cNvPr>
          <p:cNvSpPr>
            <a:spLocks noGrp="1"/>
          </p:cNvSpPr>
          <p:nvPr>
            <p:ph type="pic" sz="quarter" idx="22" hasCustomPrompt="1"/>
          </p:nvPr>
        </p:nvSpPr>
        <p:spPr>
          <a:xfrm>
            <a:off x="5648550"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7" name="Picture Placeholder 24">
            <a:extLst>
              <a:ext uri="{FF2B5EF4-FFF2-40B4-BE49-F238E27FC236}">
                <a16:creationId xmlns:a16="http://schemas.microsoft.com/office/drawing/2014/main" id="{75DDD589-ADD5-491E-B180-F1FCDF9ED6A1}"/>
              </a:ext>
            </a:extLst>
          </p:cNvPr>
          <p:cNvSpPr>
            <a:spLocks noGrp="1"/>
          </p:cNvSpPr>
          <p:nvPr>
            <p:ph type="pic" sz="quarter" idx="23" hasCustomPrompt="1"/>
          </p:nvPr>
        </p:nvSpPr>
        <p:spPr>
          <a:xfrm>
            <a:off x="7781581"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8" name="Picture Placeholder 26">
            <a:extLst>
              <a:ext uri="{FF2B5EF4-FFF2-40B4-BE49-F238E27FC236}">
                <a16:creationId xmlns:a16="http://schemas.microsoft.com/office/drawing/2014/main" id="{BFFFDD99-5C1A-4C7C-8FA2-BEA3DB4BA884}"/>
              </a:ext>
            </a:extLst>
          </p:cNvPr>
          <p:cNvSpPr>
            <a:spLocks noGrp="1"/>
          </p:cNvSpPr>
          <p:nvPr>
            <p:ph type="pic" sz="quarter" idx="24" hasCustomPrompt="1"/>
          </p:nvPr>
        </p:nvSpPr>
        <p:spPr>
          <a:xfrm>
            <a:off x="9914613"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9" name="Picture Placeholder 30">
            <a:extLst>
              <a:ext uri="{FF2B5EF4-FFF2-40B4-BE49-F238E27FC236}">
                <a16:creationId xmlns:a16="http://schemas.microsoft.com/office/drawing/2014/main" id="{23C5456C-A352-4CF6-8671-B2572BAD518D}"/>
              </a:ext>
            </a:extLst>
          </p:cNvPr>
          <p:cNvSpPr>
            <a:spLocks noGrp="1"/>
          </p:cNvSpPr>
          <p:nvPr>
            <p:ph type="pic" sz="quarter" idx="25" hasCustomPrompt="1"/>
          </p:nvPr>
        </p:nvSpPr>
        <p:spPr>
          <a:xfrm>
            <a:off x="5648550"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0" name="Picture Placeholder 32">
            <a:extLst>
              <a:ext uri="{FF2B5EF4-FFF2-40B4-BE49-F238E27FC236}">
                <a16:creationId xmlns:a16="http://schemas.microsoft.com/office/drawing/2014/main" id="{C7C33AAD-B12F-4AA1-80BD-D7D3D1304B98}"/>
              </a:ext>
            </a:extLst>
          </p:cNvPr>
          <p:cNvSpPr>
            <a:spLocks noGrp="1"/>
          </p:cNvSpPr>
          <p:nvPr>
            <p:ph type="pic" sz="quarter" idx="26" hasCustomPrompt="1"/>
          </p:nvPr>
        </p:nvSpPr>
        <p:spPr>
          <a:xfrm>
            <a:off x="7781581"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4">
            <a:extLst>
              <a:ext uri="{FF2B5EF4-FFF2-40B4-BE49-F238E27FC236}">
                <a16:creationId xmlns:a16="http://schemas.microsoft.com/office/drawing/2014/main" id="{E2951AF1-2CE3-48B5-9CF3-7488DCDF3299}"/>
              </a:ext>
            </a:extLst>
          </p:cNvPr>
          <p:cNvSpPr>
            <a:spLocks noGrp="1"/>
          </p:cNvSpPr>
          <p:nvPr>
            <p:ph type="pic" sz="quarter" idx="27" hasCustomPrompt="1"/>
          </p:nvPr>
        </p:nvSpPr>
        <p:spPr>
          <a:xfrm>
            <a:off x="9914613"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4187982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mbered Bullets in a row">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p>
            <a:r>
              <a:rPr lang="en-US" noProof="0"/>
              <a:t>Click to edit Master title style</a:t>
            </a:r>
          </a:p>
        </p:txBody>
      </p:sp>
      <p:sp>
        <p:nvSpPr>
          <p:cNvPr id="3" name="Content Placeholder 2"/>
          <p:cNvSpPr>
            <a:spLocks noGrp="1"/>
          </p:cNvSpPr>
          <p:nvPr>
            <p:ph idx="1" hasCustomPrompt="1"/>
          </p:nvPr>
        </p:nvSpPr>
        <p:spPr>
          <a:xfrm>
            <a:off x="5162550" y="2019300"/>
            <a:ext cx="1944000" cy="2700000"/>
          </a:xfrm>
          <a:gradFill>
            <a:gsLst>
              <a:gs pos="0">
                <a:schemeClr val="accent1">
                  <a:lumMod val="20000"/>
                  <a:lumOff val="80000"/>
                </a:schemeClr>
              </a:gs>
              <a:gs pos="99000">
                <a:schemeClr val="accent1">
                  <a:lumMod val="20000"/>
                  <a:lumOff val="80000"/>
                </a:schemeClr>
              </a:gs>
              <a:gs pos="100000">
                <a:schemeClr val="accent1"/>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4" name="Date Placeholder 3"/>
          <p:cNvSpPr>
            <a:spLocks noGrp="1"/>
          </p:cNvSpPr>
          <p:nvPr>
            <p:ph type="dt" sz="half" idx="10"/>
          </p:nvPr>
        </p:nvSpPr>
        <p:spPr/>
        <p:txBody>
          <a:bodyPr/>
          <a:lstStyle/>
          <a:p>
            <a:fld id="{54919B67-2563-3544-8019-B2D766585AE6}" type="datetime1">
              <a:rPr lang="en-US" noProof="0" smtClean="0"/>
              <a:t>1/27/2021</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9" name="Text Placeholder 8">
            <a:extLst>
              <a:ext uri="{FF2B5EF4-FFF2-40B4-BE49-F238E27FC236}">
                <a16:creationId xmlns:a16="http://schemas.microsoft.com/office/drawing/2014/main" id="{617748B7-E5B4-4481-8BBD-FA336F544D66}"/>
              </a:ext>
            </a:extLst>
          </p:cNvPr>
          <p:cNvSpPr>
            <a:spLocks noGrp="1"/>
          </p:cNvSpPr>
          <p:nvPr>
            <p:ph type="body" sz="quarter" idx="13" hasCustomPrompt="1"/>
          </p:nvPr>
        </p:nvSpPr>
        <p:spPr>
          <a:xfrm>
            <a:off x="7295806" y="2019300"/>
            <a:ext cx="1943100" cy="2700000"/>
          </a:xfrm>
          <a:gradFill>
            <a:gsLst>
              <a:gs pos="0">
                <a:schemeClr val="accent3">
                  <a:lumMod val="20000"/>
                  <a:lumOff val="80000"/>
                </a:schemeClr>
              </a:gs>
              <a:gs pos="99000">
                <a:schemeClr val="accent3">
                  <a:lumMod val="20000"/>
                  <a:lumOff val="80000"/>
                </a:schemeClr>
              </a:gs>
              <a:gs pos="100000">
                <a:schemeClr val="accent3"/>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11" name="Text Placeholder 10">
            <a:extLst>
              <a:ext uri="{FF2B5EF4-FFF2-40B4-BE49-F238E27FC236}">
                <a16:creationId xmlns:a16="http://schemas.microsoft.com/office/drawing/2014/main" id="{47DBBB1B-8761-455D-AD09-0A48C1ED27E0}"/>
              </a:ext>
            </a:extLst>
          </p:cNvPr>
          <p:cNvSpPr>
            <a:spLocks noGrp="1"/>
          </p:cNvSpPr>
          <p:nvPr>
            <p:ph type="body" sz="quarter" idx="14" hasCustomPrompt="1"/>
          </p:nvPr>
        </p:nvSpPr>
        <p:spPr>
          <a:xfrm>
            <a:off x="9428163" y="2019300"/>
            <a:ext cx="1943100" cy="2700000"/>
          </a:xfrm>
          <a:gradFill>
            <a:gsLst>
              <a:gs pos="0">
                <a:schemeClr val="accent5">
                  <a:lumMod val="20000"/>
                  <a:lumOff val="80000"/>
                </a:schemeClr>
              </a:gs>
              <a:gs pos="99000">
                <a:schemeClr val="accent5">
                  <a:lumMod val="20000"/>
                  <a:lumOff val="80000"/>
                </a:schemeClr>
              </a:gs>
              <a:gs pos="100000">
                <a:schemeClr val="accent5"/>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13" name="Text Placeholder 12">
            <a:extLst>
              <a:ext uri="{FF2B5EF4-FFF2-40B4-BE49-F238E27FC236}">
                <a16:creationId xmlns:a16="http://schemas.microsoft.com/office/drawing/2014/main" id="{701A7388-8628-470F-82E9-729C86AAFDC5}"/>
              </a:ext>
            </a:extLst>
          </p:cNvPr>
          <p:cNvSpPr>
            <a:spLocks noGrp="1"/>
          </p:cNvSpPr>
          <p:nvPr>
            <p:ph type="body" sz="quarter" idx="15" hasCustomPrompt="1"/>
          </p:nvPr>
        </p:nvSpPr>
        <p:spPr>
          <a:xfrm>
            <a:off x="5720550" y="2324100"/>
            <a:ext cx="828000" cy="828000"/>
          </a:xfrm>
          <a:prstGeom prst="ellipse">
            <a:avLst/>
          </a:prstGeom>
          <a:solidFill>
            <a:schemeClr val="tx1">
              <a:lumMod val="85000"/>
              <a:lumOff val="15000"/>
            </a:schemeClr>
          </a:solidFill>
        </p:spPr>
        <p:txBody>
          <a:bodyPr lIns="0" tIns="0" rIns="0" bIns="0" anchor="ctr">
            <a:noAutofit/>
          </a:bodyPr>
          <a:lstStyle>
            <a:lvl1pPr marL="0" indent="0" algn="ctr">
              <a:lnSpc>
                <a:spcPct val="100000"/>
              </a:lnSpc>
              <a:buNone/>
              <a:defRPr sz="2000" i="1">
                <a:solidFill>
                  <a:schemeClr val="bg1"/>
                </a:solidFill>
                <a:latin typeface="+mj-lt"/>
              </a:defRPr>
            </a:lvl1pPr>
          </a:lstStyle>
          <a:p>
            <a:pPr lvl="0"/>
            <a:r>
              <a:rPr lang="en-US" noProof="0"/>
              <a:t>1</a:t>
            </a:r>
          </a:p>
        </p:txBody>
      </p:sp>
      <p:sp>
        <p:nvSpPr>
          <p:cNvPr id="15" name="Text Placeholder 14">
            <a:extLst>
              <a:ext uri="{FF2B5EF4-FFF2-40B4-BE49-F238E27FC236}">
                <a16:creationId xmlns:a16="http://schemas.microsoft.com/office/drawing/2014/main" id="{CAE5D4FA-2556-4640-8793-063247AA272E}"/>
              </a:ext>
            </a:extLst>
          </p:cNvPr>
          <p:cNvSpPr>
            <a:spLocks noGrp="1"/>
          </p:cNvSpPr>
          <p:nvPr>
            <p:ph type="body" sz="quarter" idx="16" hasCustomPrompt="1"/>
          </p:nvPr>
        </p:nvSpPr>
        <p:spPr>
          <a:xfrm>
            <a:off x="7853356" y="2324100"/>
            <a:ext cx="828000" cy="828000"/>
          </a:xfrm>
          <a:prstGeom prst="ellipse">
            <a:avLst/>
          </a:prstGeom>
          <a:solidFill>
            <a:schemeClr val="tx1">
              <a:lumMod val="85000"/>
              <a:lumOff val="15000"/>
            </a:schemeClr>
          </a:solidFill>
        </p:spPr>
        <p:txBody>
          <a:bodyPr lIns="0" tIns="0" rIns="0" bIns="0" anchor="ctr"/>
          <a:lstStyle>
            <a:lvl1pPr marL="0" indent="0" algn="ctr">
              <a:buNone/>
              <a:defRPr i="1">
                <a:solidFill>
                  <a:schemeClr val="bg1"/>
                </a:solidFill>
                <a:latin typeface="+mj-lt"/>
              </a:defRPr>
            </a:lvl1pPr>
          </a:lstStyle>
          <a:p>
            <a:pPr lvl="0"/>
            <a:r>
              <a:rPr lang="en-US" noProof="0"/>
              <a:t>2</a:t>
            </a:r>
          </a:p>
        </p:txBody>
      </p:sp>
      <p:sp>
        <p:nvSpPr>
          <p:cNvPr id="17" name="Text Placeholder 16">
            <a:extLst>
              <a:ext uri="{FF2B5EF4-FFF2-40B4-BE49-F238E27FC236}">
                <a16:creationId xmlns:a16="http://schemas.microsoft.com/office/drawing/2014/main" id="{8379251E-EDF2-4AC5-AB5B-C1FD66A9D6F3}"/>
              </a:ext>
            </a:extLst>
          </p:cNvPr>
          <p:cNvSpPr>
            <a:spLocks noGrp="1"/>
          </p:cNvSpPr>
          <p:nvPr>
            <p:ph type="body" sz="quarter" idx="17" hasCustomPrompt="1"/>
          </p:nvPr>
        </p:nvSpPr>
        <p:spPr>
          <a:xfrm>
            <a:off x="9985713" y="2324100"/>
            <a:ext cx="828000" cy="828000"/>
          </a:xfrm>
          <a:prstGeom prst="ellipse">
            <a:avLst/>
          </a:prstGeom>
          <a:solidFill>
            <a:schemeClr val="tx1">
              <a:lumMod val="85000"/>
              <a:lumOff val="15000"/>
            </a:schemeClr>
          </a:solidFill>
        </p:spPr>
        <p:txBody>
          <a:bodyPr lIns="0" tIns="0" rIns="0" bIns="0" anchor="ctr"/>
          <a:lstStyle>
            <a:lvl1pPr marL="0" indent="0" algn="ctr">
              <a:buNone/>
              <a:defRPr i="1">
                <a:solidFill>
                  <a:schemeClr val="bg1"/>
                </a:solidFill>
                <a:latin typeface="+mj-lt"/>
              </a:defRPr>
            </a:lvl1pPr>
          </a:lstStyle>
          <a:p>
            <a:pPr lvl="0"/>
            <a:r>
              <a:rPr lang="en-US" noProof="0"/>
              <a:t>3</a:t>
            </a:r>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1316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1/27/2021</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3914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 Image / Icon Bullets">
    <p:bg>
      <p:bgPr>
        <a:solidFill>
          <a:schemeClr val="bg2"/>
        </a:solidFill>
        <a:effectLst/>
      </p:bgPr>
    </p:bg>
    <p:spTree>
      <p:nvGrpSpPr>
        <p:cNvPr id="1" name=""/>
        <p:cNvGrpSpPr/>
        <p:nvPr/>
      </p:nvGrpSpPr>
      <p:grpSpPr>
        <a:xfrm>
          <a:off x="0" y="0"/>
          <a:ext cx="0" cy="0"/>
          <a:chOff x="0" y="0"/>
          <a:chExt cx="0" cy="0"/>
        </a:xfrm>
      </p:grpSpPr>
      <p:sp>
        <p:nvSpPr>
          <p:cNvPr id="9" name="Freeform 6" title="Page Number Shape">
            <a:extLst>
              <a:ext uri="{FF2B5EF4-FFF2-40B4-BE49-F238E27FC236}">
                <a16:creationId xmlns:a16="http://schemas.microsoft.com/office/drawing/2014/main" id="{4C028BF1-8F7F-4E8E-9D47-05D46323E336}"/>
              </a:ext>
            </a:extLst>
          </p:cNvPr>
          <p:cNvSpPr/>
          <p:nvPr userDrawn="1"/>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solidFill>
          <a:ln w="0">
            <a:noFill/>
            <a:prstDash val="solid"/>
            <a:round/>
            <a:headEnd/>
            <a:tailEnd/>
          </a:ln>
        </p:spPr>
      </p:sp>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F8F1C92E-34EF-7443-98EE-55EB64C2F5FD}" type="datetime1">
              <a:rPr lang="en-US" noProof="0" smtClean="0"/>
              <a:t>1/27/2021</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5D7203A2-76F7-4D98-BFEB-C48DDC3E5C6C}"/>
              </a:ext>
            </a:extLst>
          </p:cNvPr>
          <p:cNvSpPr>
            <a:spLocks noGrp="1"/>
          </p:cNvSpPr>
          <p:nvPr>
            <p:ph idx="1" hasCustomPrompt="1"/>
          </p:nvPr>
        </p:nvSpPr>
        <p:spPr>
          <a:xfrm>
            <a:off x="5162550"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1" name="Text Placeholder 8">
            <a:extLst>
              <a:ext uri="{FF2B5EF4-FFF2-40B4-BE49-F238E27FC236}">
                <a16:creationId xmlns:a16="http://schemas.microsoft.com/office/drawing/2014/main" id="{333FF03C-99D8-472E-A74F-87D3B5A5696D}"/>
              </a:ext>
            </a:extLst>
          </p:cNvPr>
          <p:cNvSpPr>
            <a:spLocks noGrp="1"/>
          </p:cNvSpPr>
          <p:nvPr>
            <p:ph type="body" sz="quarter" idx="13" hasCustomPrompt="1"/>
          </p:nvPr>
        </p:nvSpPr>
        <p:spPr>
          <a:xfrm>
            <a:off x="7295581"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2" name="Text Placeholder 10">
            <a:extLst>
              <a:ext uri="{FF2B5EF4-FFF2-40B4-BE49-F238E27FC236}">
                <a16:creationId xmlns:a16="http://schemas.microsoft.com/office/drawing/2014/main" id="{982C482D-2EED-4942-A5D4-D8A794C2486A}"/>
              </a:ext>
            </a:extLst>
          </p:cNvPr>
          <p:cNvSpPr>
            <a:spLocks noGrp="1"/>
          </p:cNvSpPr>
          <p:nvPr>
            <p:ph type="body" sz="quarter" idx="14" hasCustomPrompt="1"/>
          </p:nvPr>
        </p:nvSpPr>
        <p:spPr>
          <a:xfrm>
            <a:off x="9428613"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7" name="Text Placeholder 6">
            <a:extLst>
              <a:ext uri="{FF2B5EF4-FFF2-40B4-BE49-F238E27FC236}">
                <a16:creationId xmlns:a16="http://schemas.microsoft.com/office/drawing/2014/main" id="{51D4C5CB-E26D-42D3-B242-792D37C5074D}"/>
              </a:ext>
            </a:extLst>
          </p:cNvPr>
          <p:cNvSpPr>
            <a:spLocks noGrp="1"/>
          </p:cNvSpPr>
          <p:nvPr>
            <p:ph type="body" sz="quarter" idx="19" hasCustomPrompt="1"/>
          </p:nvPr>
        </p:nvSpPr>
        <p:spPr>
          <a:xfrm>
            <a:off x="5162550" y="3429000"/>
            <a:ext cx="1944000" cy="2700000"/>
          </a:xfrm>
          <a:solidFill>
            <a:schemeClr val="bg1"/>
          </a:solidFill>
        </p:spPr>
        <p:txBody>
          <a:bodyPr lIns="0" tIns="1332000" rIns="0" bIns="0"/>
          <a:lstStyle>
            <a:lvl1pPr marL="0" indent="0" algn="ctr">
              <a:buNone/>
              <a:defRPr sz="1600">
                <a:solidFill>
                  <a:schemeClr val="tx1">
                    <a:lumMod val="85000"/>
                    <a:lumOff val="15000"/>
                  </a:schemeClr>
                </a:solidFill>
              </a:defRPr>
            </a:lvl1pPr>
          </a:lstStyle>
          <a:p>
            <a:pPr lvl="0"/>
            <a:r>
              <a:rPr lang="en-US" noProof="0"/>
              <a:t>Item Description</a:t>
            </a:r>
          </a:p>
        </p:txBody>
      </p:sp>
      <p:sp>
        <p:nvSpPr>
          <p:cNvPr id="16" name="Text Placeholder 15">
            <a:extLst>
              <a:ext uri="{FF2B5EF4-FFF2-40B4-BE49-F238E27FC236}">
                <a16:creationId xmlns:a16="http://schemas.microsoft.com/office/drawing/2014/main" id="{8F1F9D8C-5E2A-414E-9E1D-AB7DF4824DB3}"/>
              </a:ext>
            </a:extLst>
          </p:cNvPr>
          <p:cNvSpPr>
            <a:spLocks noGrp="1"/>
          </p:cNvSpPr>
          <p:nvPr>
            <p:ph type="body" sz="quarter" idx="20" hasCustomPrompt="1"/>
          </p:nvPr>
        </p:nvSpPr>
        <p:spPr>
          <a:xfrm>
            <a:off x="7295356"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9" name="Text Placeholder 18">
            <a:extLst>
              <a:ext uri="{FF2B5EF4-FFF2-40B4-BE49-F238E27FC236}">
                <a16:creationId xmlns:a16="http://schemas.microsoft.com/office/drawing/2014/main" id="{571AC612-4E8C-42E2-88EB-DB98E2791D0C}"/>
              </a:ext>
            </a:extLst>
          </p:cNvPr>
          <p:cNvSpPr>
            <a:spLocks noGrp="1"/>
          </p:cNvSpPr>
          <p:nvPr>
            <p:ph type="body" sz="quarter" idx="21" hasCustomPrompt="1"/>
          </p:nvPr>
        </p:nvSpPr>
        <p:spPr>
          <a:xfrm>
            <a:off x="9428163"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Picture Placeholder 22">
            <a:extLst>
              <a:ext uri="{FF2B5EF4-FFF2-40B4-BE49-F238E27FC236}">
                <a16:creationId xmlns:a16="http://schemas.microsoft.com/office/drawing/2014/main" id="{2AA95DF8-549D-4CA3-8E1A-D2DEB8CF4608}"/>
              </a:ext>
            </a:extLst>
          </p:cNvPr>
          <p:cNvSpPr>
            <a:spLocks noGrp="1"/>
          </p:cNvSpPr>
          <p:nvPr>
            <p:ph type="pic" sz="quarter" idx="22" hasCustomPrompt="1"/>
          </p:nvPr>
        </p:nvSpPr>
        <p:spPr>
          <a:xfrm>
            <a:off x="5648550"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5" name="Picture Placeholder 24">
            <a:extLst>
              <a:ext uri="{FF2B5EF4-FFF2-40B4-BE49-F238E27FC236}">
                <a16:creationId xmlns:a16="http://schemas.microsoft.com/office/drawing/2014/main" id="{AA78BAAC-8764-4AFE-9AC1-DF47930B46EB}"/>
              </a:ext>
            </a:extLst>
          </p:cNvPr>
          <p:cNvSpPr>
            <a:spLocks noGrp="1"/>
          </p:cNvSpPr>
          <p:nvPr>
            <p:ph type="pic" sz="quarter" idx="23" hasCustomPrompt="1"/>
          </p:nvPr>
        </p:nvSpPr>
        <p:spPr>
          <a:xfrm>
            <a:off x="7781581"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7" name="Picture Placeholder 26">
            <a:extLst>
              <a:ext uri="{FF2B5EF4-FFF2-40B4-BE49-F238E27FC236}">
                <a16:creationId xmlns:a16="http://schemas.microsoft.com/office/drawing/2014/main" id="{88491EA9-E431-4D48-BD30-3BA8FACC97F2}"/>
              </a:ext>
            </a:extLst>
          </p:cNvPr>
          <p:cNvSpPr>
            <a:spLocks noGrp="1"/>
          </p:cNvSpPr>
          <p:nvPr>
            <p:ph type="pic" sz="quarter" idx="24" hasCustomPrompt="1"/>
          </p:nvPr>
        </p:nvSpPr>
        <p:spPr>
          <a:xfrm>
            <a:off x="9914613"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0">
            <a:extLst>
              <a:ext uri="{FF2B5EF4-FFF2-40B4-BE49-F238E27FC236}">
                <a16:creationId xmlns:a16="http://schemas.microsoft.com/office/drawing/2014/main" id="{130F713C-752D-4C1A-89AB-638A7DAF60A8}"/>
              </a:ext>
            </a:extLst>
          </p:cNvPr>
          <p:cNvSpPr>
            <a:spLocks noGrp="1"/>
          </p:cNvSpPr>
          <p:nvPr>
            <p:ph type="pic" sz="quarter" idx="25" hasCustomPrompt="1"/>
          </p:nvPr>
        </p:nvSpPr>
        <p:spPr>
          <a:xfrm>
            <a:off x="5648550"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3" name="Picture Placeholder 32">
            <a:extLst>
              <a:ext uri="{FF2B5EF4-FFF2-40B4-BE49-F238E27FC236}">
                <a16:creationId xmlns:a16="http://schemas.microsoft.com/office/drawing/2014/main" id="{EDF00299-5001-4927-B344-D4AE0D5F0393}"/>
              </a:ext>
            </a:extLst>
          </p:cNvPr>
          <p:cNvSpPr>
            <a:spLocks noGrp="1"/>
          </p:cNvSpPr>
          <p:nvPr>
            <p:ph type="pic" sz="quarter" idx="26" hasCustomPrompt="1"/>
          </p:nvPr>
        </p:nvSpPr>
        <p:spPr>
          <a:xfrm>
            <a:off x="7781581"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5" name="Picture Placeholder 34">
            <a:extLst>
              <a:ext uri="{FF2B5EF4-FFF2-40B4-BE49-F238E27FC236}">
                <a16:creationId xmlns:a16="http://schemas.microsoft.com/office/drawing/2014/main" id="{4CBE51A8-3BCA-490E-93CB-B70BBCCD9671}"/>
              </a:ext>
            </a:extLst>
          </p:cNvPr>
          <p:cNvSpPr>
            <a:spLocks noGrp="1"/>
          </p:cNvSpPr>
          <p:nvPr>
            <p:ph type="pic" sz="quarter" idx="27" hasCustomPrompt="1"/>
          </p:nvPr>
        </p:nvSpPr>
        <p:spPr>
          <a:xfrm>
            <a:off x="9914613"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1232522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 Medium Photos with Descriptions">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hasCustomPrompt="1"/>
          </p:nvPr>
        </p:nvSpPr>
        <p:spPr>
          <a:xfrm>
            <a:off x="762000" y="2831932"/>
            <a:ext cx="3833906" cy="1562638"/>
          </a:xfrm>
        </p:spPr>
        <p:txBody>
          <a:bodyPr anchor="b"/>
          <a:lstStyle>
            <a:lvl1pPr>
              <a:defRPr/>
            </a:lvl1pPr>
          </a:lstStyle>
          <a:p>
            <a:r>
              <a:rPr lang="en-US" noProof="0"/>
              <a:t>Click to edit your title</a:t>
            </a:r>
          </a:p>
        </p:txBody>
      </p:sp>
      <p:sp>
        <p:nvSpPr>
          <p:cNvPr id="4" name="Date Placeholder 3"/>
          <p:cNvSpPr>
            <a:spLocks noGrp="1"/>
          </p:cNvSpPr>
          <p:nvPr>
            <p:ph type="dt" sz="half" idx="10"/>
          </p:nvPr>
        </p:nvSpPr>
        <p:spPr/>
        <p:txBody>
          <a:bodyPr/>
          <a:lstStyle/>
          <a:p>
            <a:fld id="{4176DA4A-63D4-BC43-9B38-53D06F7CC9C4}" type="datetime1">
              <a:rPr lang="en-US" noProof="0" smtClean="0"/>
              <a:t>1/27/2021</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4573117"/>
            <a:ext cx="3842550" cy="1178396"/>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Picture Placeholder 10">
            <a:extLst>
              <a:ext uri="{FF2B5EF4-FFF2-40B4-BE49-F238E27FC236}">
                <a16:creationId xmlns:a16="http://schemas.microsoft.com/office/drawing/2014/main" id="{4EDDE9BC-8D20-403B-A5FE-C277A3515DE4}"/>
              </a:ext>
            </a:extLst>
          </p:cNvPr>
          <p:cNvSpPr>
            <a:spLocks noGrp="1"/>
          </p:cNvSpPr>
          <p:nvPr>
            <p:ph type="pic" sz="quarter" idx="19" hasCustomPrompt="1"/>
          </p:nvPr>
        </p:nvSpPr>
        <p:spPr>
          <a:xfrm>
            <a:off x="2424736" y="482857"/>
            <a:ext cx="2179814" cy="2179814"/>
          </a:xfrm>
          <a:prstGeom prst="ellipse">
            <a:avLst/>
          </a:prstGeom>
          <a:solidFill>
            <a:schemeClr val="bg1">
              <a:lumMod val="95000"/>
            </a:schemeClr>
          </a:solidFill>
        </p:spPr>
        <p:txBody>
          <a:bodyPr anchor="ctr"/>
          <a:lstStyle>
            <a:lvl1pPr marL="0" indent="0" algn="ctr">
              <a:buNone/>
              <a:defRPr i="1"/>
            </a:lvl1pPr>
          </a:lstStyle>
          <a:p>
            <a:r>
              <a:rPr lang="en-US" noProof="0"/>
              <a:t>Insert Portrait Photo</a:t>
            </a:r>
          </a:p>
        </p:txBody>
      </p:sp>
      <p:sp>
        <p:nvSpPr>
          <p:cNvPr id="19" name="Content Placeholder 2">
            <a:extLst>
              <a:ext uri="{FF2B5EF4-FFF2-40B4-BE49-F238E27FC236}">
                <a16:creationId xmlns:a16="http://schemas.microsoft.com/office/drawing/2014/main" id="{2BF5E186-AFA1-42AA-AE51-CF3AC059F0FB}"/>
              </a:ext>
            </a:extLst>
          </p:cNvPr>
          <p:cNvSpPr>
            <a:spLocks noGrp="1"/>
          </p:cNvSpPr>
          <p:nvPr>
            <p:ph idx="1" hasCustomPrompt="1"/>
          </p:nvPr>
        </p:nvSpPr>
        <p:spPr>
          <a:xfrm>
            <a:off x="5162550"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2" name="Text Placeholder 8">
            <a:extLst>
              <a:ext uri="{FF2B5EF4-FFF2-40B4-BE49-F238E27FC236}">
                <a16:creationId xmlns:a16="http://schemas.microsoft.com/office/drawing/2014/main" id="{C860CCD0-F268-4994-9434-F0E0132A4E53}"/>
              </a:ext>
            </a:extLst>
          </p:cNvPr>
          <p:cNvSpPr>
            <a:spLocks noGrp="1"/>
          </p:cNvSpPr>
          <p:nvPr>
            <p:ph type="body" sz="quarter" idx="13" hasCustomPrompt="1"/>
          </p:nvPr>
        </p:nvSpPr>
        <p:spPr>
          <a:xfrm>
            <a:off x="7295581"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Text Placeholder 10">
            <a:extLst>
              <a:ext uri="{FF2B5EF4-FFF2-40B4-BE49-F238E27FC236}">
                <a16:creationId xmlns:a16="http://schemas.microsoft.com/office/drawing/2014/main" id="{28D5E220-4F6C-4A47-9F47-4CA88EA230DF}"/>
              </a:ext>
            </a:extLst>
          </p:cNvPr>
          <p:cNvSpPr>
            <a:spLocks noGrp="1"/>
          </p:cNvSpPr>
          <p:nvPr>
            <p:ph type="body" sz="quarter" idx="14" hasCustomPrompt="1"/>
          </p:nvPr>
        </p:nvSpPr>
        <p:spPr>
          <a:xfrm>
            <a:off x="9428613"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4" name="Text Placeholder 6">
            <a:extLst>
              <a:ext uri="{FF2B5EF4-FFF2-40B4-BE49-F238E27FC236}">
                <a16:creationId xmlns:a16="http://schemas.microsoft.com/office/drawing/2014/main" id="{1DFEF73A-C0FC-4A4C-8342-991CEFF532E2}"/>
              </a:ext>
            </a:extLst>
          </p:cNvPr>
          <p:cNvSpPr>
            <a:spLocks noGrp="1"/>
          </p:cNvSpPr>
          <p:nvPr>
            <p:ph type="body" sz="quarter" idx="20" hasCustomPrompt="1"/>
          </p:nvPr>
        </p:nvSpPr>
        <p:spPr>
          <a:xfrm>
            <a:off x="5162550" y="3429000"/>
            <a:ext cx="1944000" cy="2700000"/>
          </a:xfrm>
          <a:solidFill>
            <a:schemeClr val="bg1"/>
          </a:solidFill>
        </p:spPr>
        <p:txBody>
          <a:bodyPr lIns="0" tIns="1944000" rIns="0" bIns="72000" anchor="ctr"/>
          <a:lstStyle>
            <a:lvl1pPr marL="0" indent="0" algn="ctr">
              <a:buNone/>
              <a:defRPr sz="1600">
                <a:solidFill>
                  <a:schemeClr val="tx1">
                    <a:lumMod val="85000"/>
                    <a:lumOff val="15000"/>
                  </a:schemeClr>
                </a:solidFill>
              </a:defRPr>
            </a:lvl1pPr>
          </a:lstStyle>
          <a:p>
            <a:pPr lvl="0"/>
            <a:r>
              <a:rPr lang="en-US" noProof="0"/>
              <a:t>Item Description</a:t>
            </a:r>
          </a:p>
        </p:txBody>
      </p:sp>
      <p:sp>
        <p:nvSpPr>
          <p:cNvPr id="25" name="Text Placeholder 15">
            <a:extLst>
              <a:ext uri="{FF2B5EF4-FFF2-40B4-BE49-F238E27FC236}">
                <a16:creationId xmlns:a16="http://schemas.microsoft.com/office/drawing/2014/main" id="{E60572FB-0574-4BE3-9637-7CA7B5ACA8DE}"/>
              </a:ext>
            </a:extLst>
          </p:cNvPr>
          <p:cNvSpPr>
            <a:spLocks noGrp="1"/>
          </p:cNvSpPr>
          <p:nvPr>
            <p:ph type="body" sz="quarter" idx="21" hasCustomPrompt="1"/>
          </p:nvPr>
        </p:nvSpPr>
        <p:spPr>
          <a:xfrm>
            <a:off x="7295356" y="3429000"/>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6" name="Text Placeholder 18">
            <a:extLst>
              <a:ext uri="{FF2B5EF4-FFF2-40B4-BE49-F238E27FC236}">
                <a16:creationId xmlns:a16="http://schemas.microsoft.com/office/drawing/2014/main" id="{155E2FBC-2458-49C4-B75C-CAEAC6D9F10F}"/>
              </a:ext>
            </a:extLst>
          </p:cNvPr>
          <p:cNvSpPr>
            <a:spLocks noGrp="1"/>
          </p:cNvSpPr>
          <p:nvPr>
            <p:ph type="body" sz="quarter" idx="22" hasCustomPrompt="1"/>
          </p:nvPr>
        </p:nvSpPr>
        <p:spPr>
          <a:xfrm>
            <a:off x="9428163" y="3429000"/>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7" name="Picture Placeholder 22">
            <a:extLst>
              <a:ext uri="{FF2B5EF4-FFF2-40B4-BE49-F238E27FC236}">
                <a16:creationId xmlns:a16="http://schemas.microsoft.com/office/drawing/2014/main" id="{844B1DAB-161E-44A0-9E15-DA816B46A48E}"/>
              </a:ext>
            </a:extLst>
          </p:cNvPr>
          <p:cNvSpPr>
            <a:spLocks noGrp="1"/>
          </p:cNvSpPr>
          <p:nvPr>
            <p:ph type="pic" sz="quarter" idx="23" hasCustomPrompt="1"/>
          </p:nvPr>
        </p:nvSpPr>
        <p:spPr>
          <a:xfrm>
            <a:off x="5234550"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8" name="Picture Placeholder 24">
            <a:extLst>
              <a:ext uri="{FF2B5EF4-FFF2-40B4-BE49-F238E27FC236}">
                <a16:creationId xmlns:a16="http://schemas.microsoft.com/office/drawing/2014/main" id="{8811849A-335B-47C0-980E-357EE8C4BCC2}"/>
              </a:ext>
            </a:extLst>
          </p:cNvPr>
          <p:cNvSpPr>
            <a:spLocks noGrp="1"/>
          </p:cNvSpPr>
          <p:nvPr>
            <p:ph type="pic" sz="quarter" idx="24" hasCustomPrompt="1"/>
          </p:nvPr>
        </p:nvSpPr>
        <p:spPr>
          <a:xfrm>
            <a:off x="7367581"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9" name="Picture Placeholder 26">
            <a:extLst>
              <a:ext uri="{FF2B5EF4-FFF2-40B4-BE49-F238E27FC236}">
                <a16:creationId xmlns:a16="http://schemas.microsoft.com/office/drawing/2014/main" id="{E1254A81-6A51-429E-91AC-6B4CADA71DC5}"/>
              </a:ext>
            </a:extLst>
          </p:cNvPr>
          <p:cNvSpPr>
            <a:spLocks noGrp="1"/>
          </p:cNvSpPr>
          <p:nvPr>
            <p:ph type="pic" sz="quarter" idx="25" hasCustomPrompt="1"/>
          </p:nvPr>
        </p:nvSpPr>
        <p:spPr>
          <a:xfrm>
            <a:off x="9500613"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0" name="Picture Placeholder 30">
            <a:extLst>
              <a:ext uri="{FF2B5EF4-FFF2-40B4-BE49-F238E27FC236}">
                <a16:creationId xmlns:a16="http://schemas.microsoft.com/office/drawing/2014/main" id="{64053090-461C-448F-9705-7FEE78A41337}"/>
              </a:ext>
            </a:extLst>
          </p:cNvPr>
          <p:cNvSpPr>
            <a:spLocks noGrp="1"/>
          </p:cNvSpPr>
          <p:nvPr>
            <p:ph type="pic" sz="quarter" idx="26" hasCustomPrompt="1"/>
          </p:nvPr>
        </p:nvSpPr>
        <p:spPr>
          <a:xfrm>
            <a:off x="5234550"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2">
            <a:extLst>
              <a:ext uri="{FF2B5EF4-FFF2-40B4-BE49-F238E27FC236}">
                <a16:creationId xmlns:a16="http://schemas.microsoft.com/office/drawing/2014/main" id="{7AD2F7CB-CFE4-4C72-864A-D00C1CEAA23D}"/>
              </a:ext>
            </a:extLst>
          </p:cNvPr>
          <p:cNvSpPr>
            <a:spLocks noGrp="1"/>
          </p:cNvSpPr>
          <p:nvPr>
            <p:ph type="pic" sz="quarter" idx="27" hasCustomPrompt="1"/>
          </p:nvPr>
        </p:nvSpPr>
        <p:spPr>
          <a:xfrm>
            <a:off x="7367581"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2" name="Picture Placeholder 34">
            <a:extLst>
              <a:ext uri="{FF2B5EF4-FFF2-40B4-BE49-F238E27FC236}">
                <a16:creationId xmlns:a16="http://schemas.microsoft.com/office/drawing/2014/main" id="{CCA07CA3-C8D4-41EA-A0FB-74E1A4770398}"/>
              </a:ext>
            </a:extLst>
          </p:cNvPr>
          <p:cNvSpPr>
            <a:spLocks noGrp="1"/>
          </p:cNvSpPr>
          <p:nvPr>
            <p:ph type="pic" sz="quarter" idx="28" hasCustomPrompt="1"/>
          </p:nvPr>
        </p:nvSpPr>
        <p:spPr>
          <a:xfrm>
            <a:off x="9500163"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110807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ctrTitle"/>
          </p:nvPr>
        </p:nvSpPr>
        <p:spPr>
          <a:xfrm>
            <a:off x="5747656" y="1264197"/>
            <a:ext cx="5670487" cy="4268965"/>
          </a:xfrm>
        </p:spPr>
        <p:txBody>
          <a:bodyPr anchor="ctr">
            <a:normAutofit/>
          </a:bodyPr>
          <a:lstStyle>
            <a:lvl1pPr algn="l">
              <a:lnSpc>
                <a:spcPct val="85000"/>
              </a:lnSpc>
              <a:defRPr sz="6000" cap="none"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667666" y="4151085"/>
            <a:ext cx="4633806" cy="1591181"/>
          </a:xfrm>
        </p:spPr>
        <p:txBody>
          <a:bodyPr anchor="b">
            <a:noAutofit/>
          </a:bodyPr>
          <a:lstStyle>
            <a:lvl1pPr marL="0" indent="0" algn="r">
              <a:lnSpc>
                <a:spcPct val="100000"/>
              </a:lnSpc>
              <a:spcBef>
                <a:spcPts val="0"/>
              </a:spcBef>
              <a:buNone/>
              <a:defRPr sz="23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title="Verticle Rule Line"/>
          <p:cNvCxnSpPr>
            <a:cxnSpLocks/>
          </p:cNvCxnSpPr>
          <p:nvPr/>
        </p:nvCxnSpPr>
        <p:spPr>
          <a:xfrm>
            <a:off x="5524563" y="1115733"/>
            <a:ext cx="0" cy="4626534"/>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205312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none" baseline="0">
                <a:solidFill>
                  <a:schemeClr val="tx1">
                    <a:lumMod val="85000"/>
                    <a:lumOff val="15000"/>
                  </a:schemeClr>
                </a:solidFill>
              </a:defRPr>
            </a:lvl1pPr>
          </a:lstStyle>
          <a:p>
            <a:r>
              <a:rPr lang="en-US" noProof="0"/>
              <a:t>Click to edit Master title style</a:t>
            </a:r>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529964A5-3468-3F49-AD7A-0CF5EB762F89}" type="datetime1">
              <a:rPr lang="en-US" noProof="0" smtClean="0"/>
              <a:t>1/27/2021</a:t>
            </a:fld>
            <a:endParaRPr lang="en-US" noProof="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noProof="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13D2E340-0663-474B-992C-9192B5C45E57}" type="slidenum">
              <a:rPr lang="en-US" noProof="0" smtClean="0"/>
              <a:t>‹#›</a:t>
            </a:fld>
            <a:endParaRPr lang="en-US" noProof="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8453484"/>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noProof="0"/>
              <a:t>Click to edit Master title style</a:t>
            </a:r>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A90851AE-F437-A04B-ADE2-D5E346F2089C}" type="datetime1">
              <a:rPr lang="en-US" noProof="0" smtClean="0"/>
              <a:t>1/27/2021</a:t>
            </a:fld>
            <a:endParaRPr lang="en-US" noProof="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noProof="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13D2E340-0663-474B-992C-9192B5C45E57}" type="slidenum">
              <a:rPr lang="en-US" noProof="0" smtClean="0"/>
              <a:t>‹#›</a:t>
            </a:fld>
            <a:endParaRPr lang="en-US" noProof="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093967"/>
      </p:ext>
    </p:extLst>
  </p:cSld>
  <p:clrMap bg1="lt1" tx1="dk1" bg2="lt2" tx2="dk2" accent1="accent1" accent2="accent2" accent3="accent3" accent4="accent4" accent5="accent5" accent6="accent6" hlink="hlink" folHlink="folHlink"/>
  <p:sldLayoutIdLst>
    <p:sldLayoutId id="2147484479" r:id="rId1"/>
    <p:sldLayoutId id="2147484480" r:id="rId2"/>
    <p:sldLayoutId id="2147484495" r:id="rId3"/>
    <p:sldLayoutId id="2147484490" r:id="rId4"/>
    <p:sldLayoutId id="2147484491" r:id="rId5"/>
    <p:sldLayoutId id="2147484492" r:id="rId6"/>
    <p:sldLayoutId id="2147484493" r:id="rId7"/>
    <p:sldLayoutId id="2147484496" r:id="rId8"/>
    <p:sldLayoutId id="2147484481" r:id="rId9"/>
    <p:sldLayoutId id="2147484498" r:id="rId10"/>
    <p:sldLayoutId id="2147484499" r:id="rId11"/>
    <p:sldLayoutId id="2147484500" r:id="rId12"/>
    <p:sldLayoutId id="2147484482" r:id="rId13"/>
    <p:sldLayoutId id="2147484483" r:id="rId14"/>
    <p:sldLayoutId id="2147484484" r:id="rId15"/>
    <p:sldLayoutId id="2147484485" r:id="rId16"/>
  </p:sldLayoutIdLst>
  <p:hf hdr="0" ftr="0" dt="0"/>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5.jp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jpeg"/><Relationship Id="rId7" Type="http://schemas.openxmlformats.org/officeDocument/2006/relationships/image" Target="../media/image17.jpeg"/><Relationship Id="rId2" Type="http://schemas.openxmlformats.org/officeDocument/2006/relationships/image" Target="../media/image12.jpeg"/><Relationship Id="rId1" Type="http://schemas.openxmlformats.org/officeDocument/2006/relationships/slideLayout" Target="../slideLayouts/slideLayout7.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7.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o.microsoft.com/fwlink/?linkid=2007348" TargetMode="Externa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79374-8EAE-4873-9BB6-F6C630302DA2}"/>
              </a:ext>
            </a:extLst>
          </p:cNvPr>
          <p:cNvSpPr>
            <a:spLocks noGrp="1"/>
          </p:cNvSpPr>
          <p:nvPr>
            <p:ph type="ctrTitle"/>
          </p:nvPr>
        </p:nvSpPr>
        <p:spPr/>
        <p:txBody>
          <a:bodyPr/>
          <a:lstStyle/>
          <a:p>
            <a:r>
              <a:rPr lang="en-US" dirty="0"/>
              <a:t>Stephen Joy</a:t>
            </a:r>
          </a:p>
        </p:txBody>
      </p:sp>
      <p:pic>
        <p:nvPicPr>
          <p:cNvPr id="7" name="Picture Placeholder 6">
            <a:extLst>
              <a:ext uri="{FF2B5EF4-FFF2-40B4-BE49-F238E27FC236}">
                <a16:creationId xmlns:a16="http://schemas.microsoft.com/office/drawing/2014/main" id="{C67E15A0-C159-4934-9B62-2C71F2B8DC59}"/>
              </a:ext>
            </a:extLst>
          </p:cNvPr>
          <p:cNvPicPr>
            <a:picLocks noGrp="1" noChangeAspect="1"/>
          </p:cNvPicPr>
          <p:nvPr>
            <p:ph type="pic" sz="quarter" idx="10"/>
          </p:nvPr>
        </p:nvPicPr>
        <p:blipFill rotWithShape="1">
          <a:blip r:embed="rId2"/>
          <a:srcRect l="31903" t="1779" r="17926" b="-1779"/>
          <a:stretch/>
        </p:blipFill>
        <p:spPr>
          <a:xfrm>
            <a:off x="1926684" y="1901996"/>
            <a:ext cx="3257875" cy="3054008"/>
          </a:xfrm>
        </p:spPr>
      </p:pic>
      <p:sp>
        <p:nvSpPr>
          <p:cNvPr id="9" name="Slide Number Placeholder 6">
            <a:extLst>
              <a:ext uri="{FF2B5EF4-FFF2-40B4-BE49-F238E27FC236}">
                <a16:creationId xmlns:a16="http://schemas.microsoft.com/office/drawing/2014/main" id="{4CAFC67A-2995-4375-A37E-0C61A6F2288A}"/>
              </a:ext>
            </a:extLst>
          </p:cNvPr>
          <p:cNvSpPr txBox="1">
            <a:spLocks/>
          </p:cNvSpPr>
          <p:nvPr/>
        </p:nvSpPr>
        <p:spPr>
          <a:xfrm>
            <a:off x="11784012" y="245479"/>
            <a:ext cx="407988"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lgn="r"/>
            <a:fld id="{13D2E340-0663-474B-992C-9192B5C45E57}" type="slidenum">
              <a:rPr lang="en-US" sz="1200" i="1">
                <a:solidFill>
                  <a:srgbClr val="F5F5F5"/>
                </a:solidFill>
                <a:latin typeface="Century Schoolbook" panose="02040604050505020304"/>
              </a:rPr>
              <a:pPr lvl="0" algn="r"/>
              <a:t>1</a:t>
            </a:fld>
            <a:endParaRPr lang="en-US" sz="1200" i="1" dirty="0">
              <a:solidFill>
                <a:srgbClr val="F5F5F5"/>
              </a:solidFill>
              <a:latin typeface="Century Schoolbook" panose="02040604050505020304"/>
            </a:endParaRPr>
          </a:p>
        </p:txBody>
      </p:sp>
    </p:spTree>
    <p:extLst>
      <p:ext uri="{BB962C8B-B14F-4D97-AF65-F5344CB8AC3E}">
        <p14:creationId xmlns:p14="http://schemas.microsoft.com/office/powerpoint/2010/main" val="1193886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1F34B-93F5-46C0-9BEC-B1A8D55008B4}"/>
              </a:ext>
            </a:extLst>
          </p:cNvPr>
          <p:cNvSpPr>
            <a:spLocks noGrp="1"/>
          </p:cNvSpPr>
          <p:nvPr>
            <p:ph type="title"/>
          </p:nvPr>
        </p:nvSpPr>
        <p:spPr/>
        <p:txBody>
          <a:bodyPr/>
          <a:lstStyle/>
          <a:p>
            <a:r>
              <a:rPr lang="en-US" dirty="0"/>
              <a:t>Course</a:t>
            </a:r>
          </a:p>
        </p:txBody>
      </p:sp>
      <p:sp>
        <p:nvSpPr>
          <p:cNvPr id="3" name="Text Placeholder 2">
            <a:extLst>
              <a:ext uri="{FF2B5EF4-FFF2-40B4-BE49-F238E27FC236}">
                <a16:creationId xmlns:a16="http://schemas.microsoft.com/office/drawing/2014/main" id="{381FDC16-3D69-48AD-B08B-ED28A10640C1}"/>
              </a:ext>
            </a:extLst>
          </p:cNvPr>
          <p:cNvSpPr>
            <a:spLocks noGrp="1"/>
          </p:cNvSpPr>
          <p:nvPr>
            <p:ph type="body" sz="quarter" idx="18"/>
          </p:nvPr>
        </p:nvSpPr>
        <p:spPr/>
        <p:txBody>
          <a:bodyPr/>
          <a:lstStyle/>
          <a:p>
            <a:r>
              <a:rPr lang="en-US" dirty="0"/>
              <a:t>Computer and Information Systems: Data Analytics</a:t>
            </a:r>
          </a:p>
          <a:p>
            <a:endParaRPr lang="en-US" dirty="0"/>
          </a:p>
          <a:p>
            <a:r>
              <a:rPr lang="en-US" dirty="0"/>
              <a:t>1</a:t>
            </a:r>
            <a:r>
              <a:rPr lang="en-US" baseline="30000" dirty="0"/>
              <a:t>st</a:t>
            </a:r>
            <a:r>
              <a:rPr lang="en-US" dirty="0"/>
              <a:t> Semester</a:t>
            </a:r>
          </a:p>
        </p:txBody>
      </p:sp>
      <p:sp>
        <p:nvSpPr>
          <p:cNvPr id="4" name="Content Placeholder 3">
            <a:extLst>
              <a:ext uri="{FF2B5EF4-FFF2-40B4-BE49-F238E27FC236}">
                <a16:creationId xmlns:a16="http://schemas.microsoft.com/office/drawing/2014/main" id="{E83DB0A1-C484-4D49-BAC3-ABEE82074C4C}"/>
              </a:ext>
            </a:extLst>
          </p:cNvPr>
          <p:cNvSpPr>
            <a:spLocks noGrp="1"/>
          </p:cNvSpPr>
          <p:nvPr>
            <p:ph idx="1"/>
          </p:nvPr>
        </p:nvSpPr>
        <p:spPr>
          <a:xfrm>
            <a:off x="5936569" y="559678"/>
            <a:ext cx="1944000" cy="2700000"/>
          </a:xfrm>
        </p:spPr>
        <p:txBody>
          <a:bodyPr lIns="72000" rIns="72000"/>
          <a:lstStyle/>
          <a:p>
            <a:r>
              <a:rPr lang="en-US" dirty="0"/>
              <a:t>CSIS 1175</a:t>
            </a:r>
          </a:p>
          <a:p>
            <a:r>
              <a:rPr lang="en-US" dirty="0"/>
              <a:t>Introduction to Programming</a:t>
            </a:r>
          </a:p>
        </p:txBody>
      </p:sp>
      <p:sp>
        <p:nvSpPr>
          <p:cNvPr id="5" name="Text Placeholder 4">
            <a:extLst>
              <a:ext uri="{FF2B5EF4-FFF2-40B4-BE49-F238E27FC236}">
                <a16:creationId xmlns:a16="http://schemas.microsoft.com/office/drawing/2014/main" id="{898F5FE2-B28A-4CCD-9910-126A9581F28F}"/>
              </a:ext>
            </a:extLst>
          </p:cNvPr>
          <p:cNvSpPr>
            <a:spLocks noGrp="1"/>
          </p:cNvSpPr>
          <p:nvPr>
            <p:ph type="body" sz="quarter" idx="13"/>
          </p:nvPr>
        </p:nvSpPr>
        <p:spPr>
          <a:xfrm>
            <a:off x="9212588" y="3491368"/>
            <a:ext cx="1944000" cy="2700000"/>
          </a:xfrm>
        </p:spPr>
        <p:txBody>
          <a:bodyPr lIns="72000" rIns="72000"/>
          <a:lstStyle/>
          <a:p>
            <a:r>
              <a:rPr lang="en-US" dirty="0"/>
              <a:t>CSIS 2260</a:t>
            </a:r>
          </a:p>
          <a:p>
            <a:r>
              <a:rPr lang="en-US" dirty="0"/>
              <a:t>Operating Systems</a:t>
            </a:r>
          </a:p>
        </p:txBody>
      </p:sp>
      <p:sp>
        <p:nvSpPr>
          <p:cNvPr id="6" name="Text Placeholder 5">
            <a:extLst>
              <a:ext uri="{FF2B5EF4-FFF2-40B4-BE49-F238E27FC236}">
                <a16:creationId xmlns:a16="http://schemas.microsoft.com/office/drawing/2014/main" id="{AC4A7A4E-C192-4A89-A661-72D76FF2F230}"/>
              </a:ext>
            </a:extLst>
          </p:cNvPr>
          <p:cNvSpPr>
            <a:spLocks noGrp="1"/>
          </p:cNvSpPr>
          <p:nvPr>
            <p:ph type="body" sz="quarter" idx="14"/>
          </p:nvPr>
        </p:nvSpPr>
        <p:spPr>
          <a:xfrm>
            <a:off x="9221232" y="559678"/>
            <a:ext cx="1944000" cy="2700000"/>
          </a:xfrm>
        </p:spPr>
        <p:txBody>
          <a:bodyPr lIns="72000" rIns="72000"/>
          <a:lstStyle/>
          <a:p>
            <a:r>
              <a:rPr lang="en-US" dirty="0"/>
              <a:t>CSIS 1280</a:t>
            </a:r>
          </a:p>
          <a:p>
            <a:r>
              <a:rPr lang="en-US" dirty="0"/>
              <a:t>Multimedia Web Development</a:t>
            </a:r>
          </a:p>
        </p:txBody>
      </p:sp>
      <p:pic>
        <p:nvPicPr>
          <p:cNvPr id="17" name="Picture Placeholder 16">
            <a:extLst>
              <a:ext uri="{FF2B5EF4-FFF2-40B4-BE49-F238E27FC236}">
                <a16:creationId xmlns:a16="http://schemas.microsoft.com/office/drawing/2014/main" id="{AE7453D0-D40E-4463-83A5-ADE525B32ADC}"/>
              </a:ext>
            </a:extLst>
          </p:cNvPr>
          <p:cNvPicPr>
            <a:picLocks noGrp="1" noChangeAspect="1"/>
          </p:cNvPicPr>
          <p:nvPr>
            <p:ph type="pic" sz="quarter" idx="22"/>
          </p:nvPr>
        </p:nvPicPr>
        <p:blipFill>
          <a:blip r:embed="rId2"/>
          <a:srcRect/>
          <a:stretch/>
        </p:blipFill>
        <p:spPr>
          <a:xfrm>
            <a:off x="6422794" y="710734"/>
            <a:ext cx="971550" cy="971550"/>
          </a:xfrm>
        </p:spPr>
      </p:pic>
      <p:pic>
        <p:nvPicPr>
          <p:cNvPr id="19" name="Picture Placeholder 18">
            <a:extLst>
              <a:ext uri="{FF2B5EF4-FFF2-40B4-BE49-F238E27FC236}">
                <a16:creationId xmlns:a16="http://schemas.microsoft.com/office/drawing/2014/main" id="{4B9CA223-D3A1-4970-848A-26CEBD622878}"/>
              </a:ext>
            </a:extLst>
          </p:cNvPr>
          <p:cNvPicPr>
            <a:picLocks noGrp="1" noChangeAspect="1"/>
          </p:cNvPicPr>
          <p:nvPr>
            <p:ph type="pic" sz="quarter" idx="23"/>
          </p:nvPr>
        </p:nvPicPr>
        <p:blipFill>
          <a:blip r:embed="rId3"/>
          <a:srcRect/>
          <a:stretch/>
        </p:blipFill>
        <p:spPr>
          <a:xfrm>
            <a:off x="9698813" y="3695754"/>
            <a:ext cx="971550" cy="971550"/>
          </a:xfrm>
        </p:spPr>
      </p:pic>
      <p:pic>
        <p:nvPicPr>
          <p:cNvPr id="21" name="Picture Placeholder 20">
            <a:extLst>
              <a:ext uri="{FF2B5EF4-FFF2-40B4-BE49-F238E27FC236}">
                <a16:creationId xmlns:a16="http://schemas.microsoft.com/office/drawing/2014/main" id="{2309EE82-F242-4D96-98E6-A564E5488BCF}"/>
              </a:ext>
            </a:extLst>
          </p:cNvPr>
          <p:cNvPicPr>
            <a:picLocks noGrp="1" noChangeAspect="1"/>
          </p:cNvPicPr>
          <p:nvPr>
            <p:ph type="pic" sz="quarter" idx="24"/>
          </p:nvPr>
        </p:nvPicPr>
        <p:blipFill>
          <a:blip r:embed="rId4"/>
          <a:srcRect/>
          <a:stretch/>
        </p:blipFill>
        <p:spPr>
          <a:xfrm>
            <a:off x="9697226" y="710752"/>
            <a:ext cx="973137" cy="971515"/>
          </a:xfrm>
        </p:spPr>
      </p:pic>
      <p:sp>
        <p:nvSpPr>
          <p:cNvPr id="7" name="Slide Number Placeholder 6">
            <a:extLst>
              <a:ext uri="{FF2B5EF4-FFF2-40B4-BE49-F238E27FC236}">
                <a16:creationId xmlns:a16="http://schemas.microsoft.com/office/drawing/2014/main" id="{C7C944DD-F200-6B48-8A79-099A08992A35}"/>
              </a:ext>
            </a:extLst>
          </p:cNvPr>
          <p:cNvSpPr>
            <a:spLocks noGrp="1"/>
          </p:cNvSpPr>
          <p:nvPr>
            <p:ph type="sldNum" sz="quarter" idx="12"/>
          </p:nvPr>
        </p:nvSpPr>
        <p:spPr/>
        <p:txBody>
          <a:bodyPr/>
          <a:lstStyle/>
          <a:p>
            <a:fld id="{13D2E340-0663-474B-992C-9192B5C45E57}" type="slidenum">
              <a:rPr lang="en-US" smtClean="0"/>
              <a:t>2</a:t>
            </a:fld>
            <a:endParaRPr lang="en-US" dirty="0"/>
          </a:p>
        </p:txBody>
      </p:sp>
      <p:sp>
        <p:nvSpPr>
          <p:cNvPr id="11" name="Text Placeholder 5">
            <a:extLst>
              <a:ext uri="{FF2B5EF4-FFF2-40B4-BE49-F238E27FC236}">
                <a16:creationId xmlns:a16="http://schemas.microsoft.com/office/drawing/2014/main" id="{B2473E12-3993-4E9D-A51A-77036682F890}"/>
              </a:ext>
            </a:extLst>
          </p:cNvPr>
          <p:cNvSpPr txBox="1">
            <a:spLocks/>
          </p:cNvSpPr>
          <p:nvPr/>
        </p:nvSpPr>
        <p:spPr>
          <a:xfrm>
            <a:off x="5936569" y="3491368"/>
            <a:ext cx="1944000" cy="2700000"/>
          </a:xfrm>
          <a:prstGeom prst="rect">
            <a:avLst/>
          </a:prstGeom>
          <a:solidFill>
            <a:schemeClr val="bg1"/>
          </a:solidFill>
        </p:spPr>
        <p:txBody>
          <a:bodyPr vert="horz" lIns="72000" tIns="1332000" rIns="72000" bIns="0" rtlCol="0">
            <a:normAutofit/>
          </a:bodyPr>
          <a:lstStyle>
            <a:lvl1pPr marL="0" indent="0" algn="ctr" defTabSz="914400" rtl="0" eaLnBrk="1" latinLnBrk="0" hangingPunct="1">
              <a:lnSpc>
                <a:spcPct val="112000"/>
              </a:lnSpc>
              <a:spcBef>
                <a:spcPts val="900"/>
              </a:spcBef>
              <a:buFont typeface="Arial" panose="020B0604020202020204" pitchFamily="34" charset="0"/>
              <a:buNone/>
              <a:defRPr sz="16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r>
              <a:rPr lang="en-US" dirty="0"/>
              <a:t>CSIS 2200</a:t>
            </a:r>
          </a:p>
          <a:p>
            <a:r>
              <a:rPr lang="en-US" dirty="0"/>
              <a:t>System Analysis and Design</a:t>
            </a:r>
          </a:p>
        </p:txBody>
      </p:sp>
      <p:pic>
        <p:nvPicPr>
          <p:cNvPr id="12" name="Picture Placeholder 18">
            <a:extLst>
              <a:ext uri="{FF2B5EF4-FFF2-40B4-BE49-F238E27FC236}">
                <a16:creationId xmlns:a16="http://schemas.microsoft.com/office/drawing/2014/main" id="{59A13E04-F102-4095-920B-7AE6EA5680A5}"/>
              </a:ext>
            </a:extLst>
          </p:cNvPr>
          <p:cNvPicPr>
            <a:picLocks noChangeAspect="1"/>
          </p:cNvPicPr>
          <p:nvPr/>
        </p:nvPicPr>
        <p:blipFill>
          <a:blip r:embed="rId5"/>
          <a:srcRect/>
          <a:stretch/>
        </p:blipFill>
        <p:spPr>
          <a:xfrm>
            <a:off x="6422794" y="3721508"/>
            <a:ext cx="971550" cy="920303"/>
          </a:xfrm>
          <a:prstGeom prst="ellipse">
            <a:avLst/>
          </a:prstGeom>
          <a:solidFill>
            <a:schemeClr val="bg1">
              <a:lumMod val="95000"/>
            </a:schemeClr>
          </a:solidFill>
        </p:spPr>
      </p:pic>
    </p:spTree>
    <p:extLst>
      <p:ext uri="{BB962C8B-B14F-4D97-AF65-F5344CB8AC3E}">
        <p14:creationId xmlns:p14="http://schemas.microsoft.com/office/powerpoint/2010/main" val="1707474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4DA9A-F01A-481E-A192-F11CA07CCE35}"/>
              </a:ext>
            </a:extLst>
          </p:cNvPr>
          <p:cNvSpPr>
            <a:spLocks noGrp="1"/>
          </p:cNvSpPr>
          <p:nvPr>
            <p:ph type="title"/>
          </p:nvPr>
        </p:nvSpPr>
        <p:spPr>
          <a:xfrm>
            <a:off x="654062" y="1862701"/>
            <a:ext cx="4022488" cy="2221622"/>
          </a:xfrm>
        </p:spPr>
        <p:txBody>
          <a:bodyPr/>
          <a:lstStyle/>
          <a:p>
            <a:r>
              <a:rPr lang="en-US" dirty="0"/>
              <a:t>My hobbies and Interests</a:t>
            </a:r>
          </a:p>
        </p:txBody>
      </p:sp>
      <p:sp>
        <p:nvSpPr>
          <p:cNvPr id="4" name="Content Placeholder 3">
            <a:extLst>
              <a:ext uri="{FF2B5EF4-FFF2-40B4-BE49-F238E27FC236}">
                <a16:creationId xmlns:a16="http://schemas.microsoft.com/office/drawing/2014/main" id="{52ACB615-64CF-4226-B7EB-A7D9E8A800A2}"/>
              </a:ext>
            </a:extLst>
          </p:cNvPr>
          <p:cNvSpPr>
            <a:spLocks noGrp="1"/>
          </p:cNvSpPr>
          <p:nvPr>
            <p:ph idx="1"/>
          </p:nvPr>
        </p:nvSpPr>
        <p:spPr/>
        <p:txBody>
          <a:bodyPr/>
          <a:lstStyle/>
          <a:p>
            <a:r>
              <a:rPr lang="en-US" dirty="0"/>
              <a:t>Playing Football</a:t>
            </a:r>
          </a:p>
        </p:txBody>
      </p:sp>
      <p:sp>
        <p:nvSpPr>
          <p:cNvPr id="5" name="Text Placeholder 4">
            <a:extLst>
              <a:ext uri="{FF2B5EF4-FFF2-40B4-BE49-F238E27FC236}">
                <a16:creationId xmlns:a16="http://schemas.microsoft.com/office/drawing/2014/main" id="{7CC704F7-10A3-438C-BF49-21B39AA5FD1F}"/>
              </a:ext>
            </a:extLst>
          </p:cNvPr>
          <p:cNvSpPr>
            <a:spLocks noGrp="1"/>
          </p:cNvSpPr>
          <p:nvPr>
            <p:ph type="body" sz="quarter" idx="13"/>
          </p:nvPr>
        </p:nvSpPr>
        <p:spPr/>
        <p:txBody>
          <a:bodyPr/>
          <a:lstStyle/>
          <a:p>
            <a:r>
              <a:rPr lang="en-US" dirty="0"/>
              <a:t>Cycling</a:t>
            </a:r>
          </a:p>
        </p:txBody>
      </p:sp>
      <p:sp>
        <p:nvSpPr>
          <p:cNvPr id="6" name="Text Placeholder 5">
            <a:extLst>
              <a:ext uri="{FF2B5EF4-FFF2-40B4-BE49-F238E27FC236}">
                <a16:creationId xmlns:a16="http://schemas.microsoft.com/office/drawing/2014/main" id="{C0CB0B93-889C-4918-9E62-5E0470169619}"/>
              </a:ext>
            </a:extLst>
          </p:cNvPr>
          <p:cNvSpPr>
            <a:spLocks noGrp="1"/>
          </p:cNvSpPr>
          <p:nvPr>
            <p:ph type="body" sz="quarter" idx="14"/>
          </p:nvPr>
        </p:nvSpPr>
        <p:spPr>
          <a:xfrm>
            <a:off x="9428613" y="3425140"/>
            <a:ext cx="1944000" cy="2700000"/>
          </a:xfrm>
        </p:spPr>
        <p:txBody>
          <a:bodyPr/>
          <a:lstStyle/>
          <a:p>
            <a:r>
              <a:rPr lang="en-US" dirty="0"/>
              <a:t>Reading</a:t>
            </a:r>
          </a:p>
        </p:txBody>
      </p:sp>
      <p:sp>
        <p:nvSpPr>
          <p:cNvPr id="7" name="Text Placeholder 6">
            <a:extLst>
              <a:ext uri="{FF2B5EF4-FFF2-40B4-BE49-F238E27FC236}">
                <a16:creationId xmlns:a16="http://schemas.microsoft.com/office/drawing/2014/main" id="{E818D25A-67F7-4CDC-A9F9-92E596277CD6}"/>
              </a:ext>
            </a:extLst>
          </p:cNvPr>
          <p:cNvSpPr>
            <a:spLocks noGrp="1"/>
          </p:cNvSpPr>
          <p:nvPr>
            <p:ph type="body" sz="quarter" idx="19"/>
          </p:nvPr>
        </p:nvSpPr>
        <p:spPr/>
        <p:txBody>
          <a:bodyPr/>
          <a:lstStyle/>
          <a:p>
            <a:r>
              <a:rPr lang="en-US" dirty="0"/>
              <a:t>Music</a:t>
            </a:r>
          </a:p>
        </p:txBody>
      </p:sp>
      <p:sp>
        <p:nvSpPr>
          <p:cNvPr id="8" name="Text Placeholder 7">
            <a:extLst>
              <a:ext uri="{FF2B5EF4-FFF2-40B4-BE49-F238E27FC236}">
                <a16:creationId xmlns:a16="http://schemas.microsoft.com/office/drawing/2014/main" id="{C78C2BF3-B597-4BD5-90B4-54EB9C2F6EE1}"/>
              </a:ext>
            </a:extLst>
          </p:cNvPr>
          <p:cNvSpPr>
            <a:spLocks noGrp="1"/>
          </p:cNvSpPr>
          <p:nvPr>
            <p:ph type="body" sz="quarter" idx="20"/>
          </p:nvPr>
        </p:nvSpPr>
        <p:spPr/>
        <p:txBody>
          <a:bodyPr/>
          <a:lstStyle/>
          <a:p>
            <a:r>
              <a:rPr lang="en-US" dirty="0"/>
              <a:t>Films</a:t>
            </a:r>
          </a:p>
        </p:txBody>
      </p:sp>
      <p:sp>
        <p:nvSpPr>
          <p:cNvPr id="9" name="Text Placeholder 8">
            <a:extLst>
              <a:ext uri="{FF2B5EF4-FFF2-40B4-BE49-F238E27FC236}">
                <a16:creationId xmlns:a16="http://schemas.microsoft.com/office/drawing/2014/main" id="{1637545D-50F9-427A-9297-89D0C0CFAB4F}"/>
              </a:ext>
            </a:extLst>
          </p:cNvPr>
          <p:cNvSpPr>
            <a:spLocks noGrp="1"/>
          </p:cNvSpPr>
          <p:nvPr>
            <p:ph type="body" sz="quarter" idx="21"/>
          </p:nvPr>
        </p:nvSpPr>
        <p:spPr>
          <a:xfrm>
            <a:off x="9428613" y="559678"/>
            <a:ext cx="1944000" cy="2700000"/>
          </a:xfrm>
        </p:spPr>
        <p:txBody>
          <a:bodyPr/>
          <a:lstStyle/>
          <a:p>
            <a:r>
              <a:rPr lang="en-US" dirty="0"/>
              <a:t>Gaming</a:t>
            </a:r>
          </a:p>
        </p:txBody>
      </p:sp>
      <p:pic>
        <p:nvPicPr>
          <p:cNvPr id="17" name="Picture Placeholder 16">
            <a:extLst>
              <a:ext uri="{FF2B5EF4-FFF2-40B4-BE49-F238E27FC236}">
                <a16:creationId xmlns:a16="http://schemas.microsoft.com/office/drawing/2014/main" id="{CA59F1EA-7BF1-46B0-8D92-7F28002EA8FF}"/>
              </a:ext>
            </a:extLst>
          </p:cNvPr>
          <p:cNvPicPr>
            <a:picLocks noGrp="1" noChangeAspect="1"/>
          </p:cNvPicPr>
          <p:nvPr>
            <p:ph type="pic" sz="quarter" idx="22"/>
          </p:nvPr>
        </p:nvPicPr>
        <p:blipFill>
          <a:blip r:embed="rId2"/>
          <a:srcRect/>
          <a:stretch/>
        </p:blipFill>
        <p:spPr>
          <a:xfrm>
            <a:off x="5648550" y="729000"/>
            <a:ext cx="972000" cy="972000"/>
          </a:xfrm>
        </p:spPr>
      </p:pic>
      <p:pic>
        <p:nvPicPr>
          <p:cNvPr id="19" name="Picture Placeholder 18">
            <a:extLst>
              <a:ext uri="{FF2B5EF4-FFF2-40B4-BE49-F238E27FC236}">
                <a16:creationId xmlns:a16="http://schemas.microsoft.com/office/drawing/2014/main" id="{AEA436B7-2654-4FEB-A48E-421EF9A9A0B6}"/>
              </a:ext>
            </a:extLst>
          </p:cNvPr>
          <p:cNvPicPr>
            <a:picLocks noGrp="1" noChangeAspect="1"/>
          </p:cNvPicPr>
          <p:nvPr>
            <p:ph type="pic" sz="quarter" idx="23"/>
          </p:nvPr>
        </p:nvPicPr>
        <p:blipFill>
          <a:blip r:embed="rId3"/>
          <a:srcRect/>
          <a:stretch/>
        </p:blipFill>
        <p:spPr>
          <a:xfrm>
            <a:off x="7781581" y="729000"/>
            <a:ext cx="972000" cy="972000"/>
          </a:xfrm>
        </p:spPr>
      </p:pic>
      <p:pic>
        <p:nvPicPr>
          <p:cNvPr id="21" name="Picture Placeholder 20">
            <a:extLst>
              <a:ext uri="{FF2B5EF4-FFF2-40B4-BE49-F238E27FC236}">
                <a16:creationId xmlns:a16="http://schemas.microsoft.com/office/drawing/2014/main" id="{7A368000-5E96-4DAA-B5E5-BDD2F634DBA4}"/>
              </a:ext>
            </a:extLst>
          </p:cNvPr>
          <p:cNvPicPr>
            <a:picLocks noGrp="1" noChangeAspect="1"/>
          </p:cNvPicPr>
          <p:nvPr>
            <p:ph type="pic" sz="quarter" idx="24"/>
          </p:nvPr>
        </p:nvPicPr>
        <p:blipFill>
          <a:blip r:embed="rId4"/>
          <a:srcRect/>
          <a:stretch/>
        </p:blipFill>
        <p:spPr>
          <a:xfrm>
            <a:off x="9914613" y="3598323"/>
            <a:ext cx="972000" cy="972000"/>
          </a:xfrm>
        </p:spPr>
      </p:pic>
      <p:pic>
        <p:nvPicPr>
          <p:cNvPr id="23" name="Picture Placeholder 22">
            <a:extLst>
              <a:ext uri="{FF2B5EF4-FFF2-40B4-BE49-F238E27FC236}">
                <a16:creationId xmlns:a16="http://schemas.microsoft.com/office/drawing/2014/main" id="{2F9CFDA8-BA9E-4328-B0A0-62AD1193A61A}"/>
              </a:ext>
            </a:extLst>
          </p:cNvPr>
          <p:cNvPicPr>
            <a:picLocks noGrp="1" noChangeAspect="1"/>
          </p:cNvPicPr>
          <p:nvPr>
            <p:ph type="pic" sz="quarter" idx="25"/>
          </p:nvPr>
        </p:nvPicPr>
        <p:blipFill>
          <a:blip r:embed="rId5"/>
          <a:srcRect/>
          <a:stretch/>
        </p:blipFill>
        <p:spPr>
          <a:xfrm>
            <a:off x="5648550" y="3598323"/>
            <a:ext cx="972000" cy="972000"/>
          </a:xfrm>
        </p:spPr>
      </p:pic>
      <p:pic>
        <p:nvPicPr>
          <p:cNvPr id="25" name="Picture Placeholder 24">
            <a:extLst>
              <a:ext uri="{FF2B5EF4-FFF2-40B4-BE49-F238E27FC236}">
                <a16:creationId xmlns:a16="http://schemas.microsoft.com/office/drawing/2014/main" id="{D848E5F5-40CC-4937-BDFD-77AE052CF964}"/>
              </a:ext>
            </a:extLst>
          </p:cNvPr>
          <p:cNvPicPr>
            <a:picLocks noGrp="1" noChangeAspect="1"/>
          </p:cNvPicPr>
          <p:nvPr>
            <p:ph type="pic" sz="quarter" idx="26"/>
          </p:nvPr>
        </p:nvPicPr>
        <p:blipFill>
          <a:blip r:embed="rId6"/>
          <a:srcRect/>
          <a:stretch/>
        </p:blipFill>
        <p:spPr>
          <a:xfrm>
            <a:off x="7781581" y="3598323"/>
            <a:ext cx="972000" cy="972000"/>
          </a:xfrm>
        </p:spPr>
      </p:pic>
      <p:pic>
        <p:nvPicPr>
          <p:cNvPr id="27" name="Picture Placeholder 26">
            <a:extLst>
              <a:ext uri="{FF2B5EF4-FFF2-40B4-BE49-F238E27FC236}">
                <a16:creationId xmlns:a16="http://schemas.microsoft.com/office/drawing/2014/main" id="{5CF2F104-BBB7-4069-B6BF-9A845C32FDC0}"/>
              </a:ext>
            </a:extLst>
          </p:cNvPr>
          <p:cNvPicPr>
            <a:picLocks noGrp="1" noChangeAspect="1"/>
          </p:cNvPicPr>
          <p:nvPr>
            <p:ph type="pic" sz="quarter" idx="27"/>
          </p:nvPr>
        </p:nvPicPr>
        <p:blipFill>
          <a:blip r:embed="rId7"/>
          <a:srcRect/>
          <a:stretch/>
        </p:blipFill>
        <p:spPr>
          <a:xfrm>
            <a:off x="9914613" y="732860"/>
            <a:ext cx="972000" cy="972000"/>
          </a:xfrm>
        </p:spPr>
      </p:pic>
      <p:sp>
        <p:nvSpPr>
          <p:cNvPr id="10" name="Slide Number Placeholder 9">
            <a:extLst>
              <a:ext uri="{FF2B5EF4-FFF2-40B4-BE49-F238E27FC236}">
                <a16:creationId xmlns:a16="http://schemas.microsoft.com/office/drawing/2014/main" id="{EC7ECEE9-580B-8B4A-919F-4C04337CEC51}"/>
              </a:ext>
            </a:extLst>
          </p:cNvPr>
          <p:cNvSpPr>
            <a:spLocks noGrp="1"/>
          </p:cNvSpPr>
          <p:nvPr>
            <p:ph type="sldNum" sz="quarter" idx="12"/>
          </p:nvPr>
        </p:nvSpPr>
        <p:spPr/>
        <p:txBody>
          <a:bodyPr/>
          <a:lstStyle/>
          <a:p>
            <a:fld id="{13D2E340-0663-474B-992C-9192B5C45E57}" type="slidenum">
              <a:rPr lang="en-US" smtClean="0"/>
              <a:t>3</a:t>
            </a:fld>
            <a:endParaRPr lang="en-US"/>
          </a:p>
        </p:txBody>
      </p:sp>
    </p:spTree>
    <p:extLst>
      <p:ext uri="{BB962C8B-B14F-4D97-AF65-F5344CB8AC3E}">
        <p14:creationId xmlns:p14="http://schemas.microsoft.com/office/powerpoint/2010/main" val="3289796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35BFF-A889-4B62-BCD4-168715A631DF}"/>
              </a:ext>
            </a:extLst>
          </p:cNvPr>
          <p:cNvSpPr>
            <a:spLocks noGrp="1"/>
          </p:cNvSpPr>
          <p:nvPr>
            <p:ph type="title"/>
          </p:nvPr>
        </p:nvSpPr>
        <p:spPr>
          <a:xfrm>
            <a:off x="762000" y="1342986"/>
            <a:ext cx="3833906" cy="2221622"/>
          </a:xfrm>
        </p:spPr>
        <p:txBody>
          <a:bodyPr/>
          <a:lstStyle/>
          <a:p>
            <a:r>
              <a:rPr lang="en-US" dirty="0"/>
              <a:t>Career Goals</a:t>
            </a:r>
          </a:p>
        </p:txBody>
      </p:sp>
      <p:sp>
        <p:nvSpPr>
          <p:cNvPr id="19" name="Content Placeholder 18">
            <a:extLst>
              <a:ext uri="{FF2B5EF4-FFF2-40B4-BE49-F238E27FC236}">
                <a16:creationId xmlns:a16="http://schemas.microsoft.com/office/drawing/2014/main" id="{C8822230-E7F6-4AEC-86F1-6874B8C03BA4}"/>
              </a:ext>
            </a:extLst>
          </p:cNvPr>
          <p:cNvSpPr>
            <a:spLocks noGrp="1"/>
          </p:cNvSpPr>
          <p:nvPr>
            <p:ph idx="1"/>
          </p:nvPr>
        </p:nvSpPr>
        <p:spPr>
          <a:xfrm>
            <a:off x="5162550" y="2019300"/>
            <a:ext cx="1944000" cy="2700000"/>
          </a:xfrm>
        </p:spPr>
        <p:txBody>
          <a:bodyPr/>
          <a:lstStyle/>
          <a:p>
            <a:r>
              <a:rPr lang="en-US"/>
              <a:t>Significant event description</a:t>
            </a:r>
          </a:p>
        </p:txBody>
      </p:sp>
      <p:sp>
        <p:nvSpPr>
          <p:cNvPr id="20" name="Text Placeholder 19">
            <a:extLst>
              <a:ext uri="{FF2B5EF4-FFF2-40B4-BE49-F238E27FC236}">
                <a16:creationId xmlns:a16="http://schemas.microsoft.com/office/drawing/2014/main" id="{72DB73E6-C510-4010-99CD-13C274B57E5B}"/>
              </a:ext>
            </a:extLst>
          </p:cNvPr>
          <p:cNvSpPr>
            <a:spLocks noGrp="1"/>
          </p:cNvSpPr>
          <p:nvPr>
            <p:ph type="body" sz="quarter" idx="13"/>
          </p:nvPr>
        </p:nvSpPr>
        <p:spPr/>
        <p:txBody>
          <a:bodyPr/>
          <a:lstStyle/>
          <a:p>
            <a:r>
              <a:rPr lang="en-US"/>
              <a:t>Significant event description</a:t>
            </a:r>
          </a:p>
        </p:txBody>
      </p:sp>
      <p:sp>
        <p:nvSpPr>
          <p:cNvPr id="21" name="Text Placeholder 20">
            <a:extLst>
              <a:ext uri="{FF2B5EF4-FFF2-40B4-BE49-F238E27FC236}">
                <a16:creationId xmlns:a16="http://schemas.microsoft.com/office/drawing/2014/main" id="{F544916F-9E82-4943-9F03-05F7811ACC2E}"/>
              </a:ext>
            </a:extLst>
          </p:cNvPr>
          <p:cNvSpPr>
            <a:spLocks noGrp="1"/>
          </p:cNvSpPr>
          <p:nvPr>
            <p:ph type="body" sz="quarter" idx="14"/>
          </p:nvPr>
        </p:nvSpPr>
        <p:spPr>
          <a:xfrm>
            <a:off x="9428163" y="2019300"/>
            <a:ext cx="1943100" cy="2700000"/>
          </a:xfrm>
        </p:spPr>
        <p:txBody>
          <a:bodyPr/>
          <a:lstStyle/>
          <a:p>
            <a:r>
              <a:rPr lang="en-US"/>
              <a:t>Significant event description</a:t>
            </a:r>
          </a:p>
        </p:txBody>
      </p:sp>
      <p:sp>
        <p:nvSpPr>
          <p:cNvPr id="22" name="Text Placeholder 21">
            <a:extLst>
              <a:ext uri="{FF2B5EF4-FFF2-40B4-BE49-F238E27FC236}">
                <a16:creationId xmlns:a16="http://schemas.microsoft.com/office/drawing/2014/main" id="{ADB68C1C-48A6-4CB6-AEB1-1B5B9EB9AA30}"/>
              </a:ext>
            </a:extLst>
          </p:cNvPr>
          <p:cNvSpPr>
            <a:spLocks noGrp="1"/>
          </p:cNvSpPr>
          <p:nvPr>
            <p:ph type="body" sz="quarter" idx="15"/>
          </p:nvPr>
        </p:nvSpPr>
        <p:spPr/>
        <p:txBody>
          <a:bodyPr/>
          <a:lstStyle/>
          <a:p>
            <a:r>
              <a:rPr lang="en-US"/>
              <a:t>1</a:t>
            </a:r>
          </a:p>
        </p:txBody>
      </p:sp>
      <p:sp>
        <p:nvSpPr>
          <p:cNvPr id="23" name="Text Placeholder 22">
            <a:extLst>
              <a:ext uri="{FF2B5EF4-FFF2-40B4-BE49-F238E27FC236}">
                <a16:creationId xmlns:a16="http://schemas.microsoft.com/office/drawing/2014/main" id="{3C345EEF-8EE2-4AFF-A515-F49E6FA7CAD4}"/>
              </a:ext>
            </a:extLst>
          </p:cNvPr>
          <p:cNvSpPr>
            <a:spLocks noGrp="1"/>
          </p:cNvSpPr>
          <p:nvPr>
            <p:ph type="body" sz="quarter" idx="16"/>
          </p:nvPr>
        </p:nvSpPr>
        <p:spPr/>
        <p:txBody>
          <a:bodyPr/>
          <a:lstStyle/>
          <a:p>
            <a:r>
              <a:rPr lang="en-US"/>
              <a:t>2</a:t>
            </a:r>
          </a:p>
        </p:txBody>
      </p:sp>
      <p:sp>
        <p:nvSpPr>
          <p:cNvPr id="24" name="Text Placeholder 23">
            <a:extLst>
              <a:ext uri="{FF2B5EF4-FFF2-40B4-BE49-F238E27FC236}">
                <a16:creationId xmlns:a16="http://schemas.microsoft.com/office/drawing/2014/main" id="{C3C9C68B-77C0-41C6-AE3E-6C1B595CDE75}"/>
              </a:ext>
            </a:extLst>
          </p:cNvPr>
          <p:cNvSpPr>
            <a:spLocks noGrp="1"/>
          </p:cNvSpPr>
          <p:nvPr>
            <p:ph type="body" sz="quarter" idx="17"/>
          </p:nvPr>
        </p:nvSpPr>
        <p:spPr/>
        <p:txBody>
          <a:bodyPr/>
          <a:lstStyle/>
          <a:p>
            <a:r>
              <a:rPr lang="en-US"/>
              <a:t>3</a:t>
            </a:r>
          </a:p>
        </p:txBody>
      </p:sp>
      <p:sp>
        <p:nvSpPr>
          <p:cNvPr id="16" name="Text Placeholder 15">
            <a:extLst>
              <a:ext uri="{FF2B5EF4-FFF2-40B4-BE49-F238E27FC236}">
                <a16:creationId xmlns:a16="http://schemas.microsoft.com/office/drawing/2014/main" id="{A761FA4B-43B9-4C0B-BD10-1127709C9786}"/>
              </a:ext>
            </a:extLst>
          </p:cNvPr>
          <p:cNvSpPr>
            <a:spLocks noGrp="1"/>
          </p:cNvSpPr>
          <p:nvPr>
            <p:ph type="body" sz="quarter" idx="18"/>
          </p:nvPr>
        </p:nvSpPr>
        <p:spPr>
          <a:xfrm>
            <a:off x="753356" y="3564608"/>
            <a:ext cx="3842550" cy="2855913"/>
          </a:xfrm>
        </p:spPr>
        <p:txBody>
          <a:bodyPr/>
          <a:lstStyle/>
          <a:p>
            <a:r>
              <a:rPr lang="en-US" dirty="0"/>
              <a:t>My top three career goals</a:t>
            </a:r>
          </a:p>
        </p:txBody>
      </p:sp>
      <p:sp>
        <p:nvSpPr>
          <p:cNvPr id="3" name="Slide Number Placeholder 2">
            <a:extLst>
              <a:ext uri="{FF2B5EF4-FFF2-40B4-BE49-F238E27FC236}">
                <a16:creationId xmlns:a16="http://schemas.microsoft.com/office/drawing/2014/main" id="{FC9047CD-1956-7146-971D-D05A280ACB28}"/>
              </a:ext>
            </a:extLst>
          </p:cNvPr>
          <p:cNvSpPr>
            <a:spLocks noGrp="1"/>
          </p:cNvSpPr>
          <p:nvPr>
            <p:ph type="sldNum" sz="quarter" idx="12"/>
          </p:nvPr>
        </p:nvSpPr>
        <p:spPr/>
        <p:txBody>
          <a:bodyPr/>
          <a:lstStyle/>
          <a:p>
            <a:fld id="{13D2E340-0663-474B-992C-9192B5C45E57}" type="slidenum">
              <a:rPr lang="en-US" smtClean="0"/>
              <a:t>4</a:t>
            </a:fld>
            <a:endParaRPr lang="en-US"/>
          </a:p>
        </p:txBody>
      </p:sp>
    </p:spTree>
    <p:extLst>
      <p:ext uri="{BB962C8B-B14F-4D97-AF65-F5344CB8AC3E}">
        <p14:creationId xmlns:p14="http://schemas.microsoft.com/office/powerpoint/2010/main" val="3749118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p:txBody>
          <a:bodyPr/>
          <a:lstStyle/>
          <a:p>
            <a:r>
              <a:rPr lang="en-US" dirty="0"/>
              <a:t>Influence</a:t>
            </a:r>
          </a:p>
        </p:txBody>
      </p:sp>
      <p:sp>
        <p:nvSpPr>
          <p:cNvPr id="4" name="Text Placeholder 3">
            <a:extLst>
              <a:ext uri="{FF2B5EF4-FFF2-40B4-BE49-F238E27FC236}">
                <a16:creationId xmlns:a16="http://schemas.microsoft.com/office/drawing/2014/main" id="{C1891695-E7DA-48AF-9EEB-86DA1F9BF74F}"/>
              </a:ext>
            </a:extLst>
          </p:cNvPr>
          <p:cNvSpPr>
            <a:spLocks noGrp="1"/>
          </p:cNvSpPr>
          <p:nvPr>
            <p:ph type="body" sz="quarter" idx="18"/>
          </p:nvPr>
        </p:nvSpPr>
        <p:spPr/>
        <p:txBody>
          <a:bodyPr/>
          <a:lstStyle/>
          <a:p>
            <a:r>
              <a:rPr lang="en-US" dirty="0"/>
              <a:t>Explain to your audience the influence and/or impact he/she had in life.</a:t>
            </a:r>
          </a:p>
        </p:txBody>
      </p:sp>
      <p:graphicFrame>
        <p:nvGraphicFramePr>
          <p:cNvPr id="5" name="Content Placeholder 2" descr="Timeline SmartArt">
            <a:extLst>
              <a:ext uri="{FF2B5EF4-FFF2-40B4-BE49-F238E27FC236}">
                <a16:creationId xmlns:a16="http://schemas.microsoft.com/office/drawing/2014/main" id="{49A92778-1E2C-48F2-99CD-26EF59E3C6C0}"/>
              </a:ext>
            </a:extLst>
          </p:cNvPr>
          <p:cNvGraphicFramePr>
            <a:graphicFrameLocks noGrp="1"/>
          </p:cNvGraphicFramePr>
          <p:nvPr>
            <p:ph idx="4294967295"/>
            <p:extLst>
              <p:ext uri="{D42A27DB-BD31-4B8C-83A1-F6EECF244321}">
                <p14:modId xmlns:p14="http://schemas.microsoft.com/office/powerpoint/2010/main" val="1940162054"/>
              </p:ext>
            </p:extLst>
          </p:nvPr>
        </p:nvGraphicFramePr>
        <p:xfrm>
          <a:off x="5419725"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smtClean="0"/>
              <a:t>5</a:t>
            </a:fld>
            <a:endParaRPr lang="en-US" dirty="0"/>
          </a:p>
        </p:txBody>
      </p:sp>
    </p:spTree>
    <p:extLst>
      <p:ext uri="{BB962C8B-B14F-4D97-AF65-F5344CB8AC3E}">
        <p14:creationId xmlns:p14="http://schemas.microsoft.com/office/powerpoint/2010/main" val="298975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00B74-5475-4C20-9E4F-D93144C702EA}"/>
              </a:ext>
            </a:extLst>
          </p:cNvPr>
          <p:cNvSpPr>
            <a:spLocks noGrp="1"/>
          </p:cNvSpPr>
          <p:nvPr>
            <p:ph type="title"/>
          </p:nvPr>
        </p:nvSpPr>
        <p:spPr/>
        <p:txBody>
          <a:bodyPr/>
          <a:lstStyle/>
          <a:p>
            <a:r>
              <a:rPr lang="en-US"/>
              <a:t>Legacy</a:t>
            </a:r>
          </a:p>
        </p:txBody>
      </p:sp>
      <p:sp>
        <p:nvSpPr>
          <p:cNvPr id="3" name="Text Placeholder 2">
            <a:extLst>
              <a:ext uri="{FF2B5EF4-FFF2-40B4-BE49-F238E27FC236}">
                <a16:creationId xmlns:a16="http://schemas.microsoft.com/office/drawing/2014/main" id="{A70F1B58-257D-4779-A040-5E1616327E2D}"/>
              </a:ext>
            </a:extLst>
          </p:cNvPr>
          <p:cNvSpPr>
            <a:spLocks noGrp="1"/>
          </p:cNvSpPr>
          <p:nvPr>
            <p:ph type="body" sz="quarter" idx="18"/>
          </p:nvPr>
        </p:nvSpPr>
        <p:spPr/>
        <p:txBody>
          <a:bodyPr/>
          <a:lstStyle/>
          <a:p>
            <a:r>
              <a:rPr lang="en-US"/>
              <a:t>Describe for your audience the legacy he/she has left.  How has he/she changed the world.</a:t>
            </a:r>
          </a:p>
        </p:txBody>
      </p:sp>
      <p:pic>
        <p:nvPicPr>
          <p:cNvPr id="18" name="Picture Placeholder 17" descr="Woman with dark hair smiling away from camera">
            <a:extLst>
              <a:ext uri="{FF2B5EF4-FFF2-40B4-BE49-F238E27FC236}">
                <a16:creationId xmlns:a16="http://schemas.microsoft.com/office/drawing/2014/main" id="{95A486D2-A2CB-47AF-AB12-0976F3BAED55}"/>
              </a:ext>
            </a:extLst>
          </p:cNvPr>
          <p:cNvPicPr>
            <a:picLocks noGrp="1" noChangeAspect="1"/>
          </p:cNvPicPr>
          <p:nvPr>
            <p:ph type="pic" sz="quarter" idx="19"/>
          </p:nvPr>
        </p:nvPicPr>
        <p:blipFill>
          <a:blip r:embed="rId2" cstate="screen">
            <a:extLst>
              <a:ext uri="{28A0092B-C50C-407E-A947-70E740481C1C}">
                <a14:useLocalDpi xmlns:a14="http://schemas.microsoft.com/office/drawing/2010/main"/>
              </a:ext>
            </a:extLst>
          </a:blip>
          <a:srcRect/>
          <a:stretch>
            <a:fillRect/>
          </a:stretch>
        </p:blipFill>
        <p:spPr/>
      </p:pic>
      <p:sp>
        <p:nvSpPr>
          <p:cNvPr id="5" name="Content Placeholder 4">
            <a:extLst>
              <a:ext uri="{FF2B5EF4-FFF2-40B4-BE49-F238E27FC236}">
                <a16:creationId xmlns:a16="http://schemas.microsoft.com/office/drawing/2014/main" id="{085B3B5D-2D70-464D-97D7-2F81F133EFA7}"/>
              </a:ext>
            </a:extLst>
          </p:cNvPr>
          <p:cNvSpPr>
            <a:spLocks noGrp="1"/>
          </p:cNvSpPr>
          <p:nvPr>
            <p:ph idx="1"/>
          </p:nvPr>
        </p:nvSpPr>
        <p:spPr/>
        <p:txBody>
          <a:bodyPr/>
          <a:lstStyle/>
          <a:p>
            <a:r>
              <a:rPr lang="en-US"/>
              <a:t>Legacy description</a:t>
            </a:r>
          </a:p>
        </p:txBody>
      </p:sp>
      <p:sp>
        <p:nvSpPr>
          <p:cNvPr id="6" name="Text Placeholder 5">
            <a:extLst>
              <a:ext uri="{FF2B5EF4-FFF2-40B4-BE49-F238E27FC236}">
                <a16:creationId xmlns:a16="http://schemas.microsoft.com/office/drawing/2014/main" id="{B5E06AD1-C7AD-4761-9E4E-0F0DDD088F11}"/>
              </a:ext>
            </a:extLst>
          </p:cNvPr>
          <p:cNvSpPr>
            <a:spLocks noGrp="1"/>
          </p:cNvSpPr>
          <p:nvPr>
            <p:ph type="body" sz="quarter" idx="13"/>
          </p:nvPr>
        </p:nvSpPr>
        <p:spPr/>
        <p:txBody>
          <a:bodyPr/>
          <a:lstStyle/>
          <a:p>
            <a:r>
              <a:rPr lang="en-US"/>
              <a:t>Legacy description</a:t>
            </a:r>
          </a:p>
        </p:txBody>
      </p:sp>
      <p:sp>
        <p:nvSpPr>
          <p:cNvPr id="7" name="Text Placeholder 6">
            <a:extLst>
              <a:ext uri="{FF2B5EF4-FFF2-40B4-BE49-F238E27FC236}">
                <a16:creationId xmlns:a16="http://schemas.microsoft.com/office/drawing/2014/main" id="{4F730BB3-A959-4EF9-B77F-FBF43DB5A80A}"/>
              </a:ext>
            </a:extLst>
          </p:cNvPr>
          <p:cNvSpPr>
            <a:spLocks noGrp="1"/>
          </p:cNvSpPr>
          <p:nvPr>
            <p:ph type="body" sz="quarter" idx="14"/>
          </p:nvPr>
        </p:nvSpPr>
        <p:spPr/>
        <p:txBody>
          <a:bodyPr/>
          <a:lstStyle/>
          <a:p>
            <a:r>
              <a:rPr lang="en-US"/>
              <a:t>Legacy description</a:t>
            </a:r>
          </a:p>
        </p:txBody>
      </p:sp>
      <p:sp>
        <p:nvSpPr>
          <p:cNvPr id="8" name="Text Placeholder 7">
            <a:extLst>
              <a:ext uri="{FF2B5EF4-FFF2-40B4-BE49-F238E27FC236}">
                <a16:creationId xmlns:a16="http://schemas.microsoft.com/office/drawing/2014/main" id="{00BBAFCA-88C5-4965-BDEC-02CBA7481B75}"/>
              </a:ext>
            </a:extLst>
          </p:cNvPr>
          <p:cNvSpPr>
            <a:spLocks noGrp="1"/>
          </p:cNvSpPr>
          <p:nvPr>
            <p:ph type="body" sz="quarter" idx="20"/>
          </p:nvPr>
        </p:nvSpPr>
        <p:spPr/>
        <p:txBody>
          <a:bodyPr/>
          <a:lstStyle/>
          <a:p>
            <a:r>
              <a:rPr lang="en-US"/>
              <a:t>Legacy description</a:t>
            </a:r>
          </a:p>
        </p:txBody>
      </p:sp>
      <p:sp>
        <p:nvSpPr>
          <p:cNvPr id="9" name="Text Placeholder 8">
            <a:extLst>
              <a:ext uri="{FF2B5EF4-FFF2-40B4-BE49-F238E27FC236}">
                <a16:creationId xmlns:a16="http://schemas.microsoft.com/office/drawing/2014/main" id="{08FE4DC2-8CCB-442B-B83B-CB17CB8293CD}"/>
              </a:ext>
            </a:extLst>
          </p:cNvPr>
          <p:cNvSpPr>
            <a:spLocks noGrp="1"/>
          </p:cNvSpPr>
          <p:nvPr>
            <p:ph type="body" sz="quarter" idx="21"/>
          </p:nvPr>
        </p:nvSpPr>
        <p:spPr/>
        <p:txBody>
          <a:bodyPr/>
          <a:lstStyle/>
          <a:p>
            <a:r>
              <a:rPr lang="en-US"/>
              <a:t>Legacy description</a:t>
            </a:r>
          </a:p>
        </p:txBody>
      </p:sp>
      <p:sp>
        <p:nvSpPr>
          <p:cNvPr id="10" name="Text Placeholder 9">
            <a:extLst>
              <a:ext uri="{FF2B5EF4-FFF2-40B4-BE49-F238E27FC236}">
                <a16:creationId xmlns:a16="http://schemas.microsoft.com/office/drawing/2014/main" id="{2CBD5911-3682-4285-879A-C6AC261D874F}"/>
              </a:ext>
            </a:extLst>
          </p:cNvPr>
          <p:cNvSpPr>
            <a:spLocks noGrp="1"/>
          </p:cNvSpPr>
          <p:nvPr>
            <p:ph type="body" sz="quarter" idx="22"/>
          </p:nvPr>
        </p:nvSpPr>
        <p:spPr/>
        <p:txBody>
          <a:bodyPr/>
          <a:lstStyle/>
          <a:p>
            <a:r>
              <a:rPr lang="en-US"/>
              <a:t>Legacy description</a:t>
            </a:r>
          </a:p>
        </p:txBody>
      </p:sp>
      <p:pic>
        <p:nvPicPr>
          <p:cNvPr id="20" name="Picture Placeholder 19" descr="Ferris wheel">
            <a:extLst>
              <a:ext uri="{FF2B5EF4-FFF2-40B4-BE49-F238E27FC236}">
                <a16:creationId xmlns:a16="http://schemas.microsoft.com/office/drawing/2014/main" id="{9E5CE8C1-B631-446C-9BB6-0814870B5ECA}"/>
              </a:ext>
            </a:extLst>
          </p:cNvPr>
          <p:cNvPicPr>
            <a:picLocks noGrp="1" noChangeAspect="1"/>
          </p:cNvPicPr>
          <p:nvPr>
            <p:ph type="pic" sz="quarter" idx="23"/>
          </p:nvPr>
        </p:nvPicPr>
        <p:blipFill>
          <a:blip r:embed="rId3" cstate="screen">
            <a:extLst>
              <a:ext uri="{28A0092B-C50C-407E-A947-70E740481C1C}">
                <a14:useLocalDpi xmlns:a14="http://schemas.microsoft.com/office/drawing/2010/main"/>
              </a:ext>
            </a:extLst>
          </a:blip>
          <a:srcRect/>
          <a:stretch>
            <a:fillRect/>
          </a:stretch>
        </p:blipFill>
        <p:spPr/>
      </p:pic>
      <p:pic>
        <p:nvPicPr>
          <p:cNvPr id="22" name="Picture Placeholder 21" descr="Oar in water">
            <a:extLst>
              <a:ext uri="{FF2B5EF4-FFF2-40B4-BE49-F238E27FC236}">
                <a16:creationId xmlns:a16="http://schemas.microsoft.com/office/drawing/2014/main" id="{448F3FAC-A0F2-4FD5-A9B2-29E38370C088}"/>
              </a:ext>
            </a:extLst>
          </p:cNvPr>
          <p:cNvPicPr>
            <a:picLocks noGrp="1" noChangeAspect="1"/>
          </p:cNvPicPr>
          <p:nvPr>
            <p:ph type="pic" sz="quarter" idx="24"/>
          </p:nvPr>
        </p:nvPicPr>
        <p:blipFill>
          <a:blip r:embed="rId4" cstate="screen">
            <a:extLst>
              <a:ext uri="{28A0092B-C50C-407E-A947-70E740481C1C}">
                <a14:useLocalDpi xmlns:a14="http://schemas.microsoft.com/office/drawing/2010/main"/>
              </a:ext>
            </a:extLst>
          </a:blip>
          <a:srcRect/>
          <a:stretch>
            <a:fillRect/>
          </a:stretch>
        </p:blipFill>
        <p:spPr/>
      </p:pic>
      <p:pic>
        <p:nvPicPr>
          <p:cNvPr id="24" name="Picture Placeholder 23" descr="Hot-air balloon">
            <a:extLst>
              <a:ext uri="{FF2B5EF4-FFF2-40B4-BE49-F238E27FC236}">
                <a16:creationId xmlns:a16="http://schemas.microsoft.com/office/drawing/2014/main" id="{B645D955-0DD1-4098-B4D9-1EC11300FD81}"/>
              </a:ext>
            </a:extLst>
          </p:cNvPr>
          <p:cNvPicPr>
            <a:picLocks noGrp="1" noChangeAspect="1"/>
          </p:cNvPicPr>
          <p:nvPr>
            <p:ph type="pic" sz="quarter" idx="25"/>
          </p:nvPr>
        </p:nvPicPr>
        <p:blipFill>
          <a:blip r:embed="rId5" cstate="screen">
            <a:extLst>
              <a:ext uri="{28A0092B-C50C-407E-A947-70E740481C1C}">
                <a14:useLocalDpi xmlns:a14="http://schemas.microsoft.com/office/drawing/2010/main"/>
              </a:ext>
            </a:extLst>
          </a:blip>
          <a:srcRect/>
          <a:stretch>
            <a:fillRect/>
          </a:stretch>
        </p:blipFill>
        <p:spPr/>
      </p:pic>
      <p:pic>
        <p:nvPicPr>
          <p:cNvPr id="26" name="Picture Placeholder 25" descr="Rock pebbles stacked on top of each other&#10;">
            <a:extLst>
              <a:ext uri="{FF2B5EF4-FFF2-40B4-BE49-F238E27FC236}">
                <a16:creationId xmlns:a16="http://schemas.microsoft.com/office/drawing/2014/main" id="{BDCF608A-9254-4801-8B1F-A7AA58FE590D}"/>
              </a:ext>
            </a:extLst>
          </p:cNvPr>
          <p:cNvPicPr>
            <a:picLocks noGrp="1" noChangeAspect="1"/>
          </p:cNvPicPr>
          <p:nvPr>
            <p:ph type="pic" sz="quarter" idx="26"/>
          </p:nvPr>
        </p:nvPicPr>
        <p:blipFill>
          <a:blip r:embed="rId6" cstate="screen">
            <a:extLst>
              <a:ext uri="{28A0092B-C50C-407E-A947-70E740481C1C}">
                <a14:useLocalDpi xmlns:a14="http://schemas.microsoft.com/office/drawing/2010/main"/>
              </a:ext>
            </a:extLst>
          </a:blip>
          <a:srcRect/>
          <a:stretch>
            <a:fillRect/>
          </a:stretch>
        </p:blipFill>
        <p:spPr/>
      </p:pic>
      <p:pic>
        <p:nvPicPr>
          <p:cNvPr id="28" name="Picture Placeholder 27" descr="A variety of calendar dates printed on paper and stacked on top of one another">
            <a:extLst>
              <a:ext uri="{FF2B5EF4-FFF2-40B4-BE49-F238E27FC236}">
                <a16:creationId xmlns:a16="http://schemas.microsoft.com/office/drawing/2014/main" id="{7E7712B6-62E7-468F-AE58-5306EA579A7D}"/>
              </a:ext>
            </a:extLst>
          </p:cNvPr>
          <p:cNvPicPr>
            <a:picLocks noGrp="1" noChangeAspect="1"/>
          </p:cNvPicPr>
          <p:nvPr>
            <p:ph type="pic" sz="quarter" idx="27"/>
          </p:nvPr>
        </p:nvPicPr>
        <p:blipFill>
          <a:blip r:embed="rId7" cstate="screen">
            <a:extLst>
              <a:ext uri="{28A0092B-C50C-407E-A947-70E740481C1C}">
                <a14:useLocalDpi xmlns:a14="http://schemas.microsoft.com/office/drawing/2010/main"/>
              </a:ext>
            </a:extLst>
          </a:blip>
          <a:srcRect/>
          <a:stretch>
            <a:fillRect/>
          </a:stretch>
        </p:blipFill>
        <p:spPr/>
      </p:pic>
      <p:pic>
        <p:nvPicPr>
          <p:cNvPr id="30" name="Picture Placeholder 29" descr="Chess board with King and Pawn facing each other">
            <a:extLst>
              <a:ext uri="{FF2B5EF4-FFF2-40B4-BE49-F238E27FC236}">
                <a16:creationId xmlns:a16="http://schemas.microsoft.com/office/drawing/2014/main" id="{D878A039-CB99-412A-BAD5-1D6255F0C322}"/>
              </a:ext>
            </a:extLst>
          </p:cNvPr>
          <p:cNvPicPr>
            <a:picLocks noGrp="1" noChangeAspect="1"/>
          </p:cNvPicPr>
          <p:nvPr>
            <p:ph type="pic" sz="quarter" idx="28"/>
          </p:nvPr>
        </p:nvPicPr>
        <p:blipFill>
          <a:blip r:embed="rId8" cstate="screen">
            <a:extLst>
              <a:ext uri="{28A0092B-C50C-407E-A947-70E740481C1C}">
                <a14:useLocalDpi xmlns:a14="http://schemas.microsoft.com/office/drawing/2010/main"/>
              </a:ext>
            </a:extLst>
          </a:blip>
          <a:srcRect/>
          <a:stretch>
            <a:fillRect/>
          </a:stretch>
        </p:blipFill>
        <p:spPr/>
      </p:pic>
      <p:sp>
        <p:nvSpPr>
          <p:cNvPr id="4" name="Slide Number Placeholder 3">
            <a:extLst>
              <a:ext uri="{FF2B5EF4-FFF2-40B4-BE49-F238E27FC236}">
                <a16:creationId xmlns:a16="http://schemas.microsoft.com/office/drawing/2014/main" id="{BF38360A-177E-E146-99A7-581A782814CE}"/>
              </a:ext>
            </a:extLst>
          </p:cNvPr>
          <p:cNvSpPr>
            <a:spLocks noGrp="1"/>
          </p:cNvSpPr>
          <p:nvPr>
            <p:ph type="sldNum" sz="quarter" idx="12"/>
          </p:nvPr>
        </p:nvSpPr>
        <p:spPr/>
        <p:txBody>
          <a:bodyPr/>
          <a:lstStyle/>
          <a:p>
            <a:fld id="{13D2E340-0663-474B-992C-9192B5C45E57}" type="slidenum">
              <a:rPr lang="en-US" smtClean="0"/>
              <a:t>6</a:t>
            </a:fld>
            <a:endParaRPr lang="en-US"/>
          </a:p>
        </p:txBody>
      </p:sp>
    </p:spTree>
    <p:extLst>
      <p:ext uri="{BB962C8B-B14F-4D97-AF65-F5344CB8AC3E}">
        <p14:creationId xmlns:p14="http://schemas.microsoft.com/office/powerpoint/2010/main" val="4149113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2769D-B8C8-4982-AE15-C41C3D921D39}"/>
              </a:ext>
            </a:extLst>
          </p:cNvPr>
          <p:cNvSpPr>
            <a:spLocks noGrp="1"/>
          </p:cNvSpPr>
          <p:nvPr>
            <p:ph type="title"/>
          </p:nvPr>
        </p:nvSpPr>
        <p:spPr>
          <a:xfrm>
            <a:off x="466725" y="559678"/>
            <a:ext cx="4129181" cy="4952492"/>
          </a:xfrm>
        </p:spPr>
        <p:txBody>
          <a:bodyPr/>
          <a:lstStyle/>
          <a:p>
            <a:r>
              <a:rPr lang="en-US"/>
              <a:t>How to use this template</a:t>
            </a:r>
          </a:p>
        </p:txBody>
      </p:sp>
      <p:sp>
        <p:nvSpPr>
          <p:cNvPr id="3" name="Content Placeholder 2">
            <a:extLst>
              <a:ext uri="{FF2B5EF4-FFF2-40B4-BE49-F238E27FC236}">
                <a16:creationId xmlns:a16="http://schemas.microsoft.com/office/drawing/2014/main" id="{3AD45E12-8254-4FAB-AF03-3FA92E2DC3BF}"/>
              </a:ext>
            </a:extLst>
          </p:cNvPr>
          <p:cNvSpPr>
            <a:spLocks noGrp="1"/>
          </p:cNvSpPr>
          <p:nvPr>
            <p:ph idx="1"/>
          </p:nvPr>
        </p:nvSpPr>
        <p:spPr/>
        <p:txBody>
          <a:bodyPr/>
          <a:lstStyle/>
          <a:p>
            <a:r>
              <a:rPr lang="en-US" dirty="0"/>
              <a:t>Follow the instructions on each slide to create your presentation.</a:t>
            </a:r>
          </a:p>
          <a:p>
            <a:r>
              <a:rPr lang="en-US" dirty="0"/>
              <a:t>Remember a PowerPoint is a visual for your presentation.  The words on each slide should serve only as talking points (rather than everything you are going to say).</a:t>
            </a:r>
          </a:p>
          <a:p>
            <a:r>
              <a:rPr lang="en-US" dirty="0"/>
              <a:t>Images and graphics add interest; be sure to add them to your slides when appropriate.</a:t>
            </a:r>
          </a:p>
          <a:p>
            <a:r>
              <a:rPr lang="en-US" dirty="0"/>
              <a:t>Use the Design Ideas feature to create beautiful presentations.</a:t>
            </a:r>
          </a:p>
          <a:p>
            <a:pPr marL="402336" lvl="1" indent="0">
              <a:buNone/>
            </a:pPr>
            <a:r>
              <a:rPr lang="en-US" dirty="0"/>
              <a:t>    </a:t>
            </a:r>
            <a:r>
              <a:rPr lang="en-US" sz="1600" i="1" dirty="0"/>
              <a:t>Go to the Design ribbon and select Design Ideas.</a:t>
            </a:r>
          </a:p>
          <a:p>
            <a:r>
              <a:rPr lang="en-US" dirty="0"/>
              <a:t>Choose Transitions and Animations carefully.  </a:t>
            </a:r>
            <a:br>
              <a:rPr lang="en-US" dirty="0"/>
            </a:br>
            <a:r>
              <a:rPr lang="en-US" dirty="0"/>
              <a:t>(You want your audience to focus on your content, rather than your effects.)</a:t>
            </a:r>
          </a:p>
        </p:txBody>
      </p:sp>
      <p:grpSp>
        <p:nvGrpSpPr>
          <p:cNvPr id="7" name="Group 6" descr="Mouse Cursor Icon">
            <a:extLst>
              <a:ext uri="{FF2B5EF4-FFF2-40B4-BE49-F238E27FC236}">
                <a16:creationId xmlns:a16="http://schemas.microsoft.com/office/drawing/2014/main" id="{643E3450-B92D-4704-A017-74EA9B0F2E75}"/>
              </a:ext>
            </a:extLst>
          </p:cNvPr>
          <p:cNvGrpSpPr/>
          <p:nvPr/>
        </p:nvGrpSpPr>
        <p:grpSpPr>
          <a:xfrm>
            <a:off x="5540966" y="4526554"/>
            <a:ext cx="209957" cy="209957"/>
            <a:chOff x="5540351" y="4504508"/>
            <a:chExt cx="254048" cy="254048"/>
          </a:xfrm>
        </p:grpSpPr>
        <p:sp>
          <p:nvSpPr>
            <p:cNvPr id="6" name="Oval 5">
              <a:extLst>
                <a:ext uri="{FF2B5EF4-FFF2-40B4-BE49-F238E27FC236}">
                  <a16:creationId xmlns:a16="http://schemas.microsoft.com/office/drawing/2014/main" id="{059F3F1F-6FF1-4907-A469-28B65C79B6AC}"/>
                </a:ext>
              </a:extLst>
            </p:cNvPr>
            <p:cNvSpPr/>
            <p:nvPr/>
          </p:nvSpPr>
          <p:spPr>
            <a:xfrm>
              <a:off x="5540351" y="4504508"/>
              <a:ext cx="254048" cy="2540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descr="Mouse cursor icon">
              <a:extLst>
                <a:ext uri="{FF2B5EF4-FFF2-40B4-BE49-F238E27FC236}">
                  <a16:creationId xmlns:a16="http://schemas.microsoft.com/office/drawing/2014/main" id="{36C1DCFE-C1BD-476B-84D7-4F971B2B60EC}"/>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593129" y="4557286"/>
              <a:ext cx="148493" cy="148493"/>
            </a:xfrm>
            <a:prstGeom prst="rect">
              <a:avLst/>
            </a:prstGeom>
          </p:spPr>
        </p:pic>
      </p:grpSp>
      <p:sp>
        <p:nvSpPr>
          <p:cNvPr id="4" name="Slide Number Placeholder 3">
            <a:extLst>
              <a:ext uri="{FF2B5EF4-FFF2-40B4-BE49-F238E27FC236}">
                <a16:creationId xmlns:a16="http://schemas.microsoft.com/office/drawing/2014/main" id="{D0C282D6-6FE9-264F-8985-EBC964197BF5}"/>
              </a:ext>
            </a:extLst>
          </p:cNvPr>
          <p:cNvSpPr>
            <a:spLocks noGrp="1"/>
          </p:cNvSpPr>
          <p:nvPr>
            <p:ph type="sldNum" sz="quarter" idx="12"/>
          </p:nvPr>
        </p:nvSpPr>
        <p:spPr/>
        <p:txBody>
          <a:bodyPr/>
          <a:lstStyle/>
          <a:p>
            <a:fld id="{13D2E340-0663-474B-992C-9192B5C45E57}" type="slidenum">
              <a:rPr lang="en-US" smtClean="0"/>
              <a:t>7</a:t>
            </a:fld>
            <a:endParaRPr lang="en-US"/>
          </a:p>
        </p:txBody>
      </p:sp>
    </p:spTree>
    <p:extLst>
      <p:ext uri="{BB962C8B-B14F-4D97-AF65-F5344CB8AC3E}">
        <p14:creationId xmlns:p14="http://schemas.microsoft.com/office/powerpoint/2010/main" val="2977379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a:t>Customize this Template</a:t>
            </a:r>
          </a:p>
        </p:txBody>
      </p:sp>
      <p:sp>
        <p:nvSpPr>
          <p:cNvPr id="8" name="TextBox 7">
            <a:hlinkClick r:id="rId2"/>
            <a:extLst>
              <a:ext uri="{FF2B5EF4-FFF2-40B4-BE49-F238E27FC236}">
                <a16:creationId xmlns:a16="http://schemas.microsoft.com/office/drawing/2014/main" id="{5FC6C278-4035-446A-A94B-030E792FDDF5}"/>
              </a:ext>
            </a:extLst>
          </p:cNvPr>
          <p:cNvSpPr txBox="1"/>
          <p:nvPr/>
        </p:nvSpPr>
        <p:spPr>
          <a:xfrm>
            <a:off x="5181599" y="685800"/>
            <a:ext cx="6248401" cy="4952492"/>
          </a:xfrm>
          <a:prstGeom prst="rect">
            <a:avLst/>
          </a:prstGeom>
          <a:noFill/>
        </p:spPr>
        <p:txBody>
          <a:bodyPr wrap="square" rtlCol="0">
            <a:noAutofit/>
          </a:bodyPr>
          <a:lstStyle/>
          <a:p>
            <a:r>
              <a:rPr lang="en-US" sz="6000" u="sng">
                <a:solidFill>
                  <a:srgbClr val="0070C0"/>
                </a:solidFill>
              </a:rPr>
              <a:t>Template Editing Instructions and Feedback</a:t>
            </a:r>
          </a:p>
        </p:txBody>
      </p:sp>
      <p:sp>
        <p:nvSpPr>
          <p:cNvPr id="5" name="Slide Number Placeholder 4">
            <a:extLst>
              <a:ext uri="{FF2B5EF4-FFF2-40B4-BE49-F238E27FC236}">
                <a16:creationId xmlns:a16="http://schemas.microsoft.com/office/drawing/2014/main" id="{C8D30775-E195-4C4C-93B0-0261753A3724}"/>
              </a:ext>
            </a:extLst>
          </p:cNvPr>
          <p:cNvSpPr>
            <a:spLocks noGrp="1"/>
          </p:cNvSpPr>
          <p:nvPr>
            <p:ph type="sldNum" sz="quarter" idx="12"/>
          </p:nvPr>
        </p:nvSpPr>
        <p:spPr/>
        <p:txBody>
          <a:bodyPr/>
          <a:lstStyle/>
          <a:p>
            <a:fld id="{13D2E340-0663-474B-992C-9192B5C45E57}" type="slidenum">
              <a:rPr lang="en-US" smtClean="0"/>
              <a:t>8</a:t>
            </a:fld>
            <a:endParaRPr lang="en-US"/>
          </a:p>
        </p:txBody>
      </p:sp>
    </p:spTree>
    <p:extLst>
      <p:ext uri="{BB962C8B-B14F-4D97-AF65-F5344CB8AC3E}">
        <p14:creationId xmlns:p14="http://schemas.microsoft.com/office/powerpoint/2010/main" val="2394598200"/>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5175639_Biography_presentation_cr - v2" id="{A01E65BC-612A-475B-B592-779A440066C3}" vid="{453437E2-1A5B-4416-AE85-AE3C10623C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C77EC923-6023-4411-8330-A0042153EED3}">
  <ds:schemaRefs>
    <ds:schemaRef ds:uri="http://schemas.microsoft.com/sharepoint/v3/contenttype/forms"/>
  </ds:schemaRefs>
</ds:datastoreItem>
</file>

<file path=customXml/itemProps2.xml><?xml version="1.0" encoding="utf-8"?>
<ds:datastoreItem xmlns:ds="http://schemas.openxmlformats.org/officeDocument/2006/customXml" ds:itemID="{B60E032F-2E55-4A86-BB2D-1A317C6429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DB4AFBF-E012-4607-B95C-D9E661912AC6}">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Biography presentation</Template>
  <TotalTime>0</TotalTime>
  <Words>259</Words>
  <Application>Microsoft Office PowerPoint</Application>
  <PresentationFormat>Widescreen</PresentationFormat>
  <Paragraphs>61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Century Schoolbook</vt:lpstr>
      <vt:lpstr>Corbel</vt:lpstr>
      <vt:lpstr>Headlines</vt:lpstr>
      <vt:lpstr>Stephen Joy</vt:lpstr>
      <vt:lpstr>Course</vt:lpstr>
      <vt:lpstr>My hobbies and Interests</vt:lpstr>
      <vt:lpstr>Career Goals</vt:lpstr>
      <vt:lpstr>Influence</vt:lpstr>
      <vt:lpstr>Legacy</vt:lpstr>
      <vt:lpstr>How to use this template</vt:lpstr>
      <vt:lpstr>Customize this 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2021-01-21T21:33:15Z</dcterms:created>
  <dcterms:modified xsi:type="dcterms:W3CDTF">2021-01-28T06:48:19Z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