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296-A0D4-41AF-8727-78CE9CB6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to submit your java project for grading</a:t>
            </a:r>
          </a:p>
        </p:txBody>
      </p:sp>
    </p:spTree>
    <p:extLst>
      <p:ext uri="{BB962C8B-B14F-4D97-AF65-F5344CB8AC3E}">
        <p14:creationId xmlns:p14="http://schemas.microsoft.com/office/powerpoint/2010/main" val="88302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6B429-6D7A-467E-ACA2-48A41BF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7" y="2598131"/>
            <a:ext cx="4459286" cy="147857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Make sure that your program is running correctly and producing the output hat is required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10E0B6CD-2157-4A01-99BA-0C79DF45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8354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BEEB-AE5F-4AEC-AD44-55F32CBC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 for your </a:t>
            </a:r>
            <a:r>
              <a:rPr lang="en-CA" dirty="0" err="1"/>
              <a:t>src</a:t>
            </a:r>
            <a:r>
              <a:rPr lang="en-CA" dirty="0"/>
              <a:t> files in your </a:t>
            </a:r>
            <a:r>
              <a:rPr lang="en-CA" dirty="0" err="1"/>
              <a:t>intellij</a:t>
            </a:r>
            <a:r>
              <a:rPr lang="en-CA" dirty="0"/>
              <a:t> project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5AA62-20E8-4271-ADE2-87638191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07415"/>
            <a:ext cx="9906000" cy="23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F0B6-2FBE-4D10-A7F0-21300773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Zip your </a:t>
            </a:r>
            <a:r>
              <a:rPr lang="en-CA" dirty="0" err="1"/>
              <a:t>src</a:t>
            </a:r>
            <a:r>
              <a:rPr lang="en-CA" dirty="0"/>
              <a:t> folder based on the method below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2AB9BA-B684-45CF-AF69-09EAF277A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75" y="2243931"/>
            <a:ext cx="4371975" cy="2809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D7DF4-6CA0-4654-9B3B-208F193C4141}"/>
              </a:ext>
            </a:extLst>
          </p:cNvPr>
          <p:cNvSpPr txBox="1"/>
          <p:nvPr/>
        </p:nvSpPr>
        <p:spPr>
          <a:xfrm>
            <a:off x="7019925" y="296806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Do not use any third party compressors</a:t>
            </a:r>
          </a:p>
        </p:txBody>
      </p:sp>
    </p:spTree>
    <p:extLst>
      <p:ext uri="{BB962C8B-B14F-4D97-AF65-F5344CB8AC3E}">
        <p14:creationId xmlns:p14="http://schemas.microsoft.com/office/powerpoint/2010/main" val="22442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6767-351F-48C5-A840-171759AB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6000"/>
              <a:t>Submit the compressed src folder to your professor.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29358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How to submit your java project for grading</vt:lpstr>
      <vt:lpstr>Make sure that your program is running correctly and producing the output hat is required</vt:lpstr>
      <vt:lpstr>Look for your src files in your intellij project folder</vt:lpstr>
      <vt:lpstr>Zip your src folder based on the method below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submit your java project for grading</dc:title>
  <dc:creator>Clemente, Caesar Jude</dc:creator>
  <cp:lastModifiedBy>Clemente, Caesar Jude</cp:lastModifiedBy>
  <cp:revision>1</cp:revision>
  <dcterms:created xsi:type="dcterms:W3CDTF">2020-05-15T08:09:12Z</dcterms:created>
  <dcterms:modified xsi:type="dcterms:W3CDTF">2020-05-15T08:16:44Z</dcterms:modified>
</cp:coreProperties>
</file>