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40" d="100"/>
          <a:sy n="140" d="100"/>
        </p:scale>
        <p:origin x="87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E9FC-4137-4E47-B118-462613F0A044}" type="datetimeFigureOut">
              <a:rPr lang="en-CA" smtClean="0"/>
              <a:t>2014-02-09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5315-2A52-477D-9458-7073229B8A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9531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E9FC-4137-4E47-B118-462613F0A044}" type="datetimeFigureOut">
              <a:rPr lang="en-CA" smtClean="0"/>
              <a:t>2014-02-09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5315-2A52-477D-9458-7073229B8A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6717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E9FC-4137-4E47-B118-462613F0A044}" type="datetimeFigureOut">
              <a:rPr lang="en-CA" smtClean="0"/>
              <a:t>2014-02-09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5315-2A52-477D-9458-7073229B8A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2182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E9FC-4137-4E47-B118-462613F0A044}" type="datetimeFigureOut">
              <a:rPr lang="en-CA" smtClean="0"/>
              <a:t>2014-02-09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5315-2A52-477D-9458-7073229B8A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1699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E9FC-4137-4E47-B118-462613F0A044}" type="datetimeFigureOut">
              <a:rPr lang="en-CA" smtClean="0"/>
              <a:t>2014-02-09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5315-2A52-477D-9458-7073229B8A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580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E9FC-4137-4E47-B118-462613F0A044}" type="datetimeFigureOut">
              <a:rPr lang="en-CA" smtClean="0"/>
              <a:t>2014-02-09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5315-2A52-477D-9458-7073229B8A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1005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E9FC-4137-4E47-B118-462613F0A044}" type="datetimeFigureOut">
              <a:rPr lang="en-CA" smtClean="0"/>
              <a:t>2014-02-09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5315-2A52-477D-9458-7073229B8A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659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E9FC-4137-4E47-B118-462613F0A044}" type="datetimeFigureOut">
              <a:rPr lang="en-CA" smtClean="0"/>
              <a:t>2014-02-09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5315-2A52-477D-9458-7073229B8A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8055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E9FC-4137-4E47-B118-462613F0A044}" type="datetimeFigureOut">
              <a:rPr lang="en-CA" smtClean="0"/>
              <a:t>2014-02-09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5315-2A52-477D-9458-7073229B8A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2423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E9FC-4137-4E47-B118-462613F0A044}" type="datetimeFigureOut">
              <a:rPr lang="en-CA" smtClean="0"/>
              <a:t>2014-02-09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5315-2A52-477D-9458-7073229B8A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4251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E9FC-4137-4E47-B118-462613F0A044}" type="datetimeFigureOut">
              <a:rPr lang="en-CA" smtClean="0"/>
              <a:t>2014-02-09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5315-2A52-477D-9458-7073229B8A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3207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CE9FC-4137-4E47-B118-462613F0A044}" type="datetimeFigureOut">
              <a:rPr lang="en-CA" smtClean="0"/>
              <a:t>2014-02-09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F5315-2A52-477D-9458-7073229B8A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9208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3754988" y="78185"/>
            <a:ext cx="129242" cy="504056"/>
            <a:chOff x="899592" y="1124744"/>
            <a:chExt cx="129242" cy="504056"/>
          </a:xfrm>
        </p:grpSpPr>
        <p:cxnSp>
          <p:nvCxnSpPr>
            <p:cNvPr id="48" name="Straight Connector 47"/>
            <p:cNvCxnSpPr/>
            <p:nvPr/>
          </p:nvCxnSpPr>
          <p:spPr>
            <a:xfrm flipV="1">
              <a:off x="899592" y="1268760"/>
              <a:ext cx="0" cy="36004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1028834" y="1268760"/>
              <a:ext cx="0" cy="36004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899592" y="1628800"/>
              <a:ext cx="12924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964213" y="1124744"/>
              <a:ext cx="64621" cy="14401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899592" y="1124744"/>
              <a:ext cx="64621" cy="14401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Freeform 5"/>
          <p:cNvSpPr/>
          <p:nvPr/>
        </p:nvSpPr>
        <p:spPr>
          <a:xfrm>
            <a:off x="535" y="560217"/>
            <a:ext cx="9171710" cy="336419"/>
          </a:xfrm>
          <a:custGeom>
            <a:avLst/>
            <a:gdLst>
              <a:gd name="connsiteX0" fmla="*/ 0 w 9171710"/>
              <a:gd name="connsiteY0" fmla="*/ 184019 h 336419"/>
              <a:gd name="connsiteX1" fmla="*/ 4682837 w 9171710"/>
              <a:gd name="connsiteY1" fmla="*/ 3910 h 336419"/>
              <a:gd name="connsiteX2" fmla="*/ 9171710 w 9171710"/>
              <a:gd name="connsiteY2" fmla="*/ 336419 h 336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71710" h="336419">
                <a:moveTo>
                  <a:pt x="0" y="184019"/>
                </a:moveTo>
                <a:cubicBezTo>
                  <a:pt x="1577109" y="81264"/>
                  <a:pt x="3154219" y="-21490"/>
                  <a:pt x="4682837" y="3910"/>
                </a:cubicBezTo>
                <a:cubicBezTo>
                  <a:pt x="6211455" y="29310"/>
                  <a:pt x="8497456" y="225583"/>
                  <a:pt x="9171710" y="336419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2" name="Group 21"/>
          <p:cNvGrpSpPr/>
          <p:nvPr/>
        </p:nvGrpSpPr>
        <p:grpSpPr>
          <a:xfrm>
            <a:off x="251520" y="233000"/>
            <a:ext cx="129242" cy="504056"/>
            <a:chOff x="899592" y="1124744"/>
            <a:chExt cx="129242" cy="504056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899592" y="1268760"/>
              <a:ext cx="0" cy="36004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1028834" y="1268760"/>
              <a:ext cx="0" cy="36004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899592" y="1628800"/>
              <a:ext cx="12924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964213" y="1124744"/>
              <a:ext cx="64621" cy="14401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899592" y="1124744"/>
              <a:ext cx="64621" cy="14401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962542" y="186197"/>
            <a:ext cx="129242" cy="504056"/>
            <a:chOff x="899592" y="1124744"/>
            <a:chExt cx="129242" cy="504056"/>
          </a:xfrm>
        </p:grpSpPr>
        <p:cxnSp>
          <p:nvCxnSpPr>
            <p:cNvPr id="24" name="Straight Connector 23"/>
            <p:cNvCxnSpPr/>
            <p:nvPr/>
          </p:nvCxnSpPr>
          <p:spPr>
            <a:xfrm flipV="1">
              <a:off x="899592" y="1268760"/>
              <a:ext cx="0" cy="36004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1028834" y="1268760"/>
              <a:ext cx="0" cy="36004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899592" y="1628800"/>
              <a:ext cx="12924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964213" y="1124744"/>
              <a:ext cx="64621" cy="14401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899592" y="1124744"/>
              <a:ext cx="64621" cy="14401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1674692" y="154940"/>
            <a:ext cx="129242" cy="504056"/>
            <a:chOff x="899592" y="1124744"/>
            <a:chExt cx="129242" cy="504056"/>
          </a:xfrm>
        </p:grpSpPr>
        <p:cxnSp>
          <p:nvCxnSpPr>
            <p:cNvPr id="30" name="Straight Connector 29"/>
            <p:cNvCxnSpPr/>
            <p:nvPr/>
          </p:nvCxnSpPr>
          <p:spPr>
            <a:xfrm flipV="1">
              <a:off x="899592" y="1268760"/>
              <a:ext cx="0" cy="36004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1028834" y="1268760"/>
              <a:ext cx="0" cy="36004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899592" y="1628800"/>
              <a:ext cx="12924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964213" y="1124744"/>
              <a:ext cx="64621" cy="14401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899592" y="1124744"/>
              <a:ext cx="64621" cy="14401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2339752" y="121517"/>
            <a:ext cx="129242" cy="504056"/>
            <a:chOff x="899592" y="1124744"/>
            <a:chExt cx="129242" cy="504056"/>
          </a:xfrm>
        </p:grpSpPr>
        <p:cxnSp>
          <p:nvCxnSpPr>
            <p:cNvPr id="36" name="Straight Connector 35"/>
            <p:cNvCxnSpPr/>
            <p:nvPr/>
          </p:nvCxnSpPr>
          <p:spPr>
            <a:xfrm flipV="1">
              <a:off x="899592" y="1268760"/>
              <a:ext cx="0" cy="36004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1028834" y="1268760"/>
              <a:ext cx="0" cy="36004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899592" y="1628800"/>
              <a:ext cx="12924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964213" y="1124744"/>
              <a:ext cx="64621" cy="14401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899592" y="1124744"/>
              <a:ext cx="64621" cy="14401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059832" y="103641"/>
            <a:ext cx="129242" cy="504056"/>
            <a:chOff x="899592" y="1124744"/>
            <a:chExt cx="129242" cy="504056"/>
          </a:xfrm>
        </p:grpSpPr>
        <p:cxnSp>
          <p:nvCxnSpPr>
            <p:cNvPr id="42" name="Straight Connector 41"/>
            <p:cNvCxnSpPr/>
            <p:nvPr/>
          </p:nvCxnSpPr>
          <p:spPr>
            <a:xfrm flipV="1">
              <a:off x="899592" y="1268760"/>
              <a:ext cx="0" cy="36004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1028834" y="1268760"/>
              <a:ext cx="0" cy="36004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899592" y="1628800"/>
              <a:ext cx="12924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964213" y="1124744"/>
              <a:ext cx="64621" cy="14401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899592" y="1124744"/>
              <a:ext cx="64621" cy="14401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1" name="Rectangle 70"/>
          <p:cNvSpPr/>
          <p:nvPr/>
        </p:nvSpPr>
        <p:spPr>
          <a:xfrm rot="21336684">
            <a:off x="382260" y="480631"/>
            <a:ext cx="596630" cy="834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Rectangle 71"/>
          <p:cNvSpPr/>
          <p:nvPr/>
        </p:nvSpPr>
        <p:spPr>
          <a:xfrm rot="21336684">
            <a:off x="1094104" y="442534"/>
            <a:ext cx="596630" cy="834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Rectangle 72"/>
          <p:cNvSpPr/>
          <p:nvPr/>
        </p:nvSpPr>
        <p:spPr>
          <a:xfrm rot="21336684">
            <a:off x="1808627" y="393827"/>
            <a:ext cx="533371" cy="852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Rectangle 73"/>
          <p:cNvSpPr/>
          <p:nvPr/>
        </p:nvSpPr>
        <p:spPr>
          <a:xfrm>
            <a:off x="2468994" y="368724"/>
            <a:ext cx="596630" cy="834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Rectangle 74"/>
          <p:cNvSpPr/>
          <p:nvPr/>
        </p:nvSpPr>
        <p:spPr>
          <a:xfrm>
            <a:off x="3191394" y="356010"/>
            <a:ext cx="560094" cy="1019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Rectangle 76"/>
          <p:cNvSpPr/>
          <p:nvPr/>
        </p:nvSpPr>
        <p:spPr>
          <a:xfrm rot="21285267">
            <a:off x="-3542" y="539444"/>
            <a:ext cx="248421" cy="855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1" name="Rectangle 80"/>
          <p:cNvSpPr/>
          <p:nvPr/>
        </p:nvSpPr>
        <p:spPr>
          <a:xfrm rot="16832599">
            <a:off x="3544252" y="608805"/>
            <a:ext cx="469604" cy="629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80" name="Group 79"/>
          <p:cNvGrpSpPr/>
          <p:nvPr/>
        </p:nvGrpSpPr>
        <p:grpSpPr>
          <a:xfrm>
            <a:off x="3679094" y="737056"/>
            <a:ext cx="129242" cy="504056"/>
            <a:chOff x="4788024" y="947476"/>
            <a:chExt cx="129242" cy="504056"/>
          </a:xfrm>
        </p:grpSpPr>
        <p:sp>
          <p:nvSpPr>
            <p:cNvPr id="79" name="Isosceles Triangle 78"/>
            <p:cNvSpPr/>
            <p:nvPr/>
          </p:nvSpPr>
          <p:spPr>
            <a:xfrm>
              <a:off x="4804179" y="947476"/>
              <a:ext cx="96932" cy="14401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4788024" y="947476"/>
              <a:ext cx="129242" cy="504056"/>
              <a:chOff x="899592" y="1124744"/>
              <a:chExt cx="129242" cy="504056"/>
            </a:xfrm>
          </p:grpSpPr>
          <p:cxnSp>
            <p:nvCxnSpPr>
              <p:cNvPr id="54" name="Straight Connector 53"/>
              <p:cNvCxnSpPr/>
              <p:nvPr/>
            </p:nvCxnSpPr>
            <p:spPr>
              <a:xfrm flipV="1">
                <a:off x="899592" y="1268760"/>
                <a:ext cx="0" cy="36004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V="1">
                <a:off x="1028834" y="1268760"/>
                <a:ext cx="0" cy="36004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899592" y="1628800"/>
                <a:ext cx="12924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964213" y="1124744"/>
                <a:ext cx="64621" cy="14401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V="1">
                <a:off x="899592" y="1124744"/>
                <a:ext cx="64621" cy="14401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83" name="Rectangle 82"/>
          <p:cNvSpPr/>
          <p:nvPr/>
        </p:nvSpPr>
        <p:spPr>
          <a:xfrm rot="16580176">
            <a:off x="3514289" y="1152897"/>
            <a:ext cx="398358" cy="588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84" name="Group 83"/>
          <p:cNvGrpSpPr/>
          <p:nvPr/>
        </p:nvGrpSpPr>
        <p:grpSpPr>
          <a:xfrm>
            <a:off x="3610730" y="1261162"/>
            <a:ext cx="129242" cy="504056"/>
            <a:chOff x="4788024" y="947476"/>
            <a:chExt cx="129242" cy="504056"/>
          </a:xfrm>
        </p:grpSpPr>
        <p:sp>
          <p:nvSpPr>
            <p:cNvPr id="85" name="Isosceles Triangle 84"/>
            <p:cNvSpPr/>
            <p:nvPr/>
          </p:nvSpPr>
          <p:spPr>
            <a:xfrm>
              <a:off x="4804179" y="947476"/>
              <a:ext cx="96932" cy="14401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4788024" y="947476"/>
              <a:ext cx="129242" cy="504056"/>
              <a:chOff x="899592" y="1124744"/>
              <a:chExt cx="129242" cy="504056"/>
            </a:xfrm>
          </p:grpSpPr>
          <p:cxnSp>
            <p:nvCxnSpPr>
              <p:cNvPr id="87" name="Straight Connector 86"/>
              <p:cNvCxnSpPr/>
              <p:nvPr/>
            </p:nvCxnSpPr>
            <p:spPr>
              <a:xfrm flipV="1">
                <a:off x="899592" y="1268760"/>
                <a:ext cx="0" cy="36004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flipV="1">
                <a:off x="1028834" y="1268760"/>
                <a:ext cx="0" cy="36004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899592" y="1628800"/>
                <a:ext cx="12924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964213" y="1124744"/>
                <a:ext cx="64621" cy="14401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flipV="1">
                <a:off x="899592" y="1124744"/>
                <a:ext cx="64621" cy="14401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82" name="Rectangle 81"/>
          <p:cNvSpPr/>
          <p:nvPr/>
        </p:nvSpPr>
        <p:spPr>
          <a:xfrm rot="16683040">
            <a:off x="3482465" y="1666465"/>
            <a:ext cx="307672" cy="747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92" name="Group 91"/>
          <p:cNvGrpSpPr/>
          <p:nvPr/>
        </p:nvGrpSpPr>
        <p:grpSpPr>
          <a:xfrm>
            <a:off x="3529953" y="1778902"/>
            <a:ext cx="129242" cy="504056"/>
            <a:chOff x="4788024" y="947476"/>
            <a:chExt cx="129242" cy="504056"/>
          </a:xfrm>
        </p:grpSpPr>
        <p:sp>
          <p:nvSpPr>
            <p:cNvPr id="93" name="Isosceles Triangle 92"/>
            <p:cNvSpPr/>
            <p:nvPr/>
          </p:nvSpPr>
          <p:spPr>
            <a:xfrm>
              <a:off x="4804179" y="947476"/>
              <a:ext cx="96932" cy="14401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94" name="Group 93"/>
            <p:cNvGrpSpPr/>
            <p:nvPr/>
          </p:nvGrpSpPr>
          <p:grpSpPr>
            <a:xfrm>
              <a:off x="4788024" y="947476"/>
              <a:ext cx="129242" cy="504056"/>
              <a:chOff x="899592" y="1124744"/>
              <a:chExt cx="129242" cy="504056"/>
            </a:xfrm>
          </p:grpSpPr>
          <p:cxnSp>
            <p:nvCxnSpPr>
              <p:cNvPr id="95" name="Straight Connector 94"/>
              <p:cNvCxnSpPr/>
              <p:nvPr/>
            </p:nvCxnSpPr>
            <p:spPr>
              <a:xfrm flipV="1">
                <a:off x="899592" y="1268760"/>
                <a:ext cx="0" cy="36004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 flipV="1">
                <a:off x="1028834" y="1268760"/>
                <a:ext cx="0" cy="36004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899592" y="1628800"/>
                <a:ext cx="12924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964213" y="1124744"/>
                <a:ext cx="64621" cy="14401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V="1">
                <a:off x="899592" y="1124744"/>
                <a:ext cx="64621" cy="14401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6" name="Group 105"/>
          <p:cNvGrpSpPr/>
          <p:nvPr/>
        </p:nvGrpSpPr>
        <p:grpSpPr>
          <a:xfrm>
            <a:off x="1693054" y="895136"/>
            <a:ext cx="494847" cy="165956"/>
            <a:chOff x="1693054" y="895136"/>
            <a:chExt cx="494847" cy="165956"/>
          </a:xfrm>
        </p:grpSpPr>
        <p:cxnSp>
          <p:nvCxnSpPr>
            <p:cNvPr id="101" name="Straight Connector 100"/>
            <p:cNvCxnSpPr/>
            <p:nvPr/>
          </p:nvCxnSpPr>
          <p:spPr>
            <a:xfrm flipV="1">
              <a:off x="1693054" y="896636"/>
              <a:ext cx="129242" cy="1644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V="1">
              <a:off x="1806147" y="895136"/>
              <a:ext cx="129242" cy="1644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1929417" y="895136"/>
              <a:ext cx="129242" cy="1644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V="1">
              <a:off x="2058659" y="896636"/>
              <a:ext cx="129242" cy="1644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/>
          <p:nvPr/>
        </p:nvGrpSpPr>
        <p:grpSpPr>
          <a:xfrm>
            <a:off x="7020272" y="1405178"/>
            <a:ext cx="494847" cy="165956"/>
            <a:chOff x="1693054" y="895136"/>
            <a:chExt cx="494847" cy="165956"/>
          </a:xfrm>
        </p:grpSpPr>
        <p:cxnSp>
          <p:nvCxnSpPr>
            <p:cNvPr id="108" name="Straight Connector 107"/>
            <p:cNvCxnSpPr/>
            <p:nvPr/>
          </p:nvCxnSpPr>
          <p:spPr>
            <a:xfrm flipV="1">
              <a:off x="1693054" y="896636"/>
              <a:ext cx="129242" cy="1644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V="1">
              <a:off x="1806147" y="895136"/>
              <a:ext cx="129242" cy="1644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1929417" y="895136"/>
              <a:ext cx="129242" cy="1644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V="1">
              <a:off x="2058659" y="896636"/>
              <a:ext cx="129242" cy="1644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2" name="Group 111"/>
          <p:cNvGrpSpPr/>
          <p:nvPr/>
        </p:nvGrpSpPr>
        <p:grpSpPr>
          <a:xfrm>
            <a:off x="4932040" y="737056"/>
            <a:ext cx="494847" cy="165956"/>
            <a:chOff x="1693054" y="895136"/>
            <a:chExt cx="494847" cy="165956"/>
          </a:xfrm>
        </p:grpSpPr>
        <p:cxnSp>
          <p:nvCxnSpPr>
            <p:cNvPr id="113" name="Straight Connector 112"/>
            <p:cNvCxnSpPr/>
            <p:nvPr/>
          </p:nvCxnSpPr>
          <p:spPr>
            <a:xfrm flipV="1">
              <a:off x="1693054" y="896636"/>
              <a:ext cx="129242" cy="1644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V="1">
              <a:off x="1806147" y="895136"/>
              <a:ext cx="129242" cy="1644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flipV="1">
              <a:off x="1929417" y="895136"/>
              <a:ext cx="129242" cy="1644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flipV="1">
              <a:off x="2058659" y="896636"/>
              <a:ext cx="129242" cy="1644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92398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jacobortt@gmail.com</dc:creator>
  <cp:lastModifiedBy>jacobortt@gmail.com</cp:lastModifiedBy>
  <cp:revision>2</cp:revision>
  <dcterms:created xsi:type="dcterms:W3CDTF">2014-02-09T08:36:19Z</dcterms:created>
  <dcterms:modified xsi:type="dcterms:W3CDTF">2014-02-09T08:54:24Z</dcterms:modified>
</cp:coreProperties>
</file>