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72" y="19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9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4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2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05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7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7B46-A34C-4DC8-A60C-3EE84D214D05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E47D-0E3D-4B9D-BE7B-31F66233B6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3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491880" y="4005064"/>
            <a:ext cx="504056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95936" y="4005064"/>
            <a:ext cx="648072" cy="14401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95936" y="2440682"/>
            <a:ext cx="0" cy="15757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95936" y="2429272"/>
            <a:ext cx="648072" cy="999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47864" y="2440682"/>
            <a:ext cx="648072" cy="988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63888" y="1772816"/>
            <a:ext cx="756084" cy="656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/>
          <p:cNvGrpSpPr/>
          <p:nvPr/>
        </p:nvGrpSpPr>
        <p:grpSpPr>
          <a:xfrm>
            <a:off x="2805925" y="2924944"/>
            <a:ext cx="610092" cy="458144"/>
            <a:chOff x="2593756" y="1982538"/>
            <a:chExt cx="610092" cy="458144"/>
          </a:xfrm>
        </p:grpSpPr>
        <p:sp>
          <p:nvSpPr>
            <p:cNvPr id="3" name="Rectangle 2"/>
            <p:cNvSpPr/>
            <p:nvPr/>
          </p:nvSpPr>
          <p:spPr>
            <a:xfrm rot="2446773">
              <a:off x="2987824" y="2348880"/>
              <a:ext cx="216024" cy="91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15816" y="2204864"/>
              <a:ext cx="180020" cy="2244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65764" y="1988839"/>
              <a:ext cx="356282" cy="3006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27784" y="2054546"/>
              <a:ext cx="356282" cy="3006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93756" y="1988839"/>
              <a:ext cx="72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93756" y="1982538"/>
              <a:ext cx="34028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6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3</cp:revision>
  <dcterms:created xsi:type="dcterms:W3CDTF">2014-02-09T01:51:33Z</dcterms:created>
  <dcterms:modified xsi:type="dcterms:W3CDTF">2014-02-09T09:19:54Z</dcterms:modified>
</cp:coreProperties>
</file>