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78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1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97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72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92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93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40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0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21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05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73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83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3743908" y="4005064"/>
            <a:ext cx="252028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95936" y="4005064"/>
            <a:ext cx="288032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41930" y="2429272"/>
            <a:ext cx="54006" cy="15757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459677" y="1786571"/>
            <a:ext cx="756084" cy="656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95936" y="2429272"/>
            <a:ext cx="576064" cy="3516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427984" y="2780928"/>
            <a:ext cx="144016" cy="436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774602" y="2443027"/>
            <a:ext cx="144016" cy="5387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419872" y="2947797"/>
            <a:ext cx="378042" cy="2693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52788" y="4797152"/>
            <a:ext cx="169862" cy="540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83968" y="4789391"/>
            <a:ext cx="288032" cy="5478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67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jacobortt@gmail.com</dc:creator>
  <cp:lastModifiedBy>jacobortt@gmail.com</cp:lastModifiedBy>
  <cp:revision>5</cp:revision>
  <dcterms:created xsi:type="dcterms:W3CDTF">2014-02-09T01:51:33Z</dcterms:created>
  <dcterms:modified xsi:type="dcterms:W3CDTF">2014-02-09T09:44:01Z</dcterms:modified>
</cp:coreProperties>
</file>