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780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1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5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05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3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30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94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9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34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38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7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71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969A-CDF4-4F1B-A2D7-AF82B37BD2F3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F650-6BAF-4F9B-86B0-C34F0EB617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4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6416" y="1772816"/>
            <a:ext cx="72008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7805856" y="738032"/>
            <a:ext cx="1165135" cy="1097969"/>
            <a:chOff x="6228184" y="965347"/>
            <a:chExt cx="1165135" cy="1097969"/>
          </a:xfrm>
        </p:grpSpPr>
        <p:grpSp>
          <p:nvGrpSpPr>
            <p:cNvPr id="12" name="Group 11"/>
            <p:cNvGrpSpPr/>
            <p:nvPr/>
          </p:nvGrpSpPr>
          <p:grpSpPr>
            <a:xfrm>
              <a:off x="6228184" y="965347"/>
              <a:ext cx="1165135" cy="1097969"/>
              <a:chOff x="5280193" y="969335"/>
              <a:chExt cx="1165135" cy="109796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5508104" y="1628800"/>
                <a:ext cx="288032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815644" y="1628800"/>
                <a:ext cx="334144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8192934">
                <a:off x="5280193" y="969335"/>
                <a:ext cx="1165135" cy="1097969"/>
              </a:xfrm>
              <a:prstGeom prst="arc">
                <a:avLst>
                  <a:gd name="adj1" fmla="val 17024960"/>
                  <a:gd name="adj2" fmla="val 20892508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600538" y="1939044"/>
              <a:ext cx="335148" cy="108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177783" y="1819741"/>
            <a:ext cx="0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05775" y="4149298"/>
            <a:ext cx="210641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8424" y="4149080"/>
            <a:ext cx="255183" cy="63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8076380">
            <a:off x="7695923" y="2910240"/>
            <a:ext cx="1312995" cy="1374194"/>
          </a:xfrm>
          <a:prstGeom prst="arc">
            <a:avLst>
              <a:gd name="adj1" fmla="val 17391644"/>
              <a:gd name="adj2" fmla="val 200544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7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1</cp:revision>
  <dcterms:created xsi:type="dcterms:W3CDTF">2014-02-09T17:57:21Z</dcterms:created>
  <dcterms:modified xsi:type="dcterms:W3CDTF">2014-02-09T18:05:14Z</dcterms:modified>
</cp:coreProperties>
</file>