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20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76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27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28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88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74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4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9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93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68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09AE-266F-44D7-B821-9A22A414AEA0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31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61966"/>
            <a:ext cx="14401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CA" sz="15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2" y="461966"/>
            <a:ext cx="1800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CA" sz="15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2502" y="166229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</a:t>
            </a:r>
            <a:endParaRPr lang="en-CA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662295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</a:t>
            </a:r>
            <a:endParaRPr lang="en-CA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260648"/>
            <a:ext cx="12601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0" dirty="0" smtClean="0">
                <a:solidFill>
                  <a:schemeClr val="tx2">
                    <a:lumMod val="75000"/>
                  </a:schemeClr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&gt;</a:t>
            </a:r>
            <a:endParaRPr lang="en-CA" sz="17000" dirty="0">
              <a:solidFill>
                <a:schemeClr val="tx2">
                  <a:lumMod val="75000"/>
                </a:schemeClr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260648"/>
            <a:ext cx="12601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0" dirty="0" smtClean="0">
                <a:solidFill>
                  <a:schemeClr val="accent3">
                    <a:lumMod val="75000"/>
                  </a:schemeClr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&gt;</a:t>
            </a:r>
            <a:endParaRPr lang="en-CA" sz="17000" dirty="0">
              <a:solidFill>
                <a:schemeClr val="accent3">
                  <a:lumMod val="75000"/>
                </a:schemeClr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260648"/>
            <a:ext cx="12601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0" dirty="0" smtClean="0">
                <a:solidFill>
                  <a:schemeClr val="tx2">
                    <a:lumMod val="75000"/>
                  </a:schemeClr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&gt;</a:t>
            </a:r>
            <a:endParaRPr lang="en-CA" sz="17000" dirty="0">
              <a:solidFill>
                <a:schemeClr val="tx2">
                  <a:lumMod val="75000"/>
                </a:schemeClr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2300" y="260648"/>
            <a:ext cx="12601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0" dirty="0" smtClean="0">
                <a:solidFill>
                  <a:schemeClr val="accent3">
                    <a:lumMod val="75000"/>
                  </a:schemeClr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&gt;</a:t>
            </a:r>
            <a:endParaRPr lang="en-CA" sz="17000" dirty="0">
              <a:solidFill>
                <a:schemeClr val="accent3">
                  <a:lumMod val="75000"/>
                </a:schemeClr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jacobortt@gmail.com</dc:creator>
  <cp:lastModifiedBy>jacobortt@gmail.com</cp:lastModifiedBy>
  <cp:revision>3</cp:revision>
  <dcterms:created xsi:type="dcterms:W3CDTF">2014-02-08T22:03:49Z</dcterms:created>
  <dcterms:modified xsi:type="dcterms:W3CDTF">2014-02-09T16:52:20Z</dcterms:modified>
</cp:coreProperties>
</file>