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BBF-A72B-4F68-B7F6-287CD2D0479F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C866-FCC8-4FF9-BFD0-C0E688D8E6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8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BBF-A72B-4F68-B7F6-287CD2D0479F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C866-FCC8-4FF9-BFD0-C0E688D8E6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54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BBF-A72B-4F68-B7F6-287CD2D0479F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C866-FCC8-4FF9-BFD0-C0E688D8E6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665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BBF-A72B-4F68-B7F6-287CD2D0479F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C866-FCC8-4FF9-BFD0-C0E688D8E6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58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BBF-A72B-4F68-B7F6-287CD2D0479F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C866-FCC8-4FF9-BFD0-C0E688D8E6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76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BBF-A72B-4F68-B7F6-287CD2D0479F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C866-FCC8-4FF9-BFD0-C0E688D8E6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72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BBF-A72B-4F68-B7F6-287CD2D0479F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C866-FCC8-4FF9-BFD0-C0E688D8E6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29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BBF-A72B-4F68-B7F6-287CD2D0479F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C866-FCC8-4FF9-BFD0-C0E688D8E6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4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BBF-A72B-4F68-B7F6-287CD2D0479F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C866-FCC8-4FF9-BFD0-C0E688D8E6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47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BBF-A72B-4F68-B7F6-287CD2D0479F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C866-FCC8-4FF9-BFD0-C0E688D8E6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16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BBF-A72B-4F68-B7F6-287CD2D0479F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C866-FCC8-4FF9-BFD0-C0E688D8E6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1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5BBF-A72B-4F68-B7F6-287CD2D0479F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C866-FCC8-4FF9-BFD0-C0E688D8E6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18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3855" y="633007"/>
            <a:ext cx="9157855" cy="724738"/>
          </a:xfrm>
          <a:custGeom>
            <a:avLst/>
            <a:gdLst>
              <a:gd name="connsiteX0" fmla="*/ 0 w 9157855"/>
              <a:gd name="connsiteY0" fmla="*/ 32011 h 724738"/>
              <a:gd name="connsiteX1" fmla="*/ 1025237 w 9157855"/>
              <a:gd name="connsiteY1" fmla="*/ 281393 h 724738"/>
              <a:gd name="connsiteX2" fmla="*/ 3560619 w 9157855"/>
              <a:gd name="connsiteY2" fmla="*/ 336811 h 724738"/>
              <a:gd name="connsiteX3" fmla="*/ 5444837 w 9157855"/>
              <a:gd name="connsiteY3" fmla="*/ 32011 h 724738"/>
              <a:gd name="connsiteX4" fmla="*/ 7135091 w 9157855"/>
              <a:gd name="connsiteY4" fmla="*/ 87429 h 724738"/>
              <a:gd name="connsiteX5" fmla="*/ 9157855 w 9157855"/>
              <a:gd name="connsiteY5" fmla="*/ 724738 h 72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855" h="724738">
                <a:moveTo>
                  <a:pt x="0" y="32011"/>
                </a:moveTo>
                <a:cubicBezTo>
                  <a:pt x="215900" y="131302"/>
                  <a:pt x="431800" y="230593"/>
                  <a:pt x="1025237" y="281393"/>
                </a:cubicBezTo>
                <a:cubicBezTo>
                  <a:pt x="1618674" y="332193"/>
                  <a:pt x="2824019" y="378375"/>
                  <a:pt x="3560619" y="336811"/>
                </a:cubicBezTo>
                <a:cubicBezTo>
                  <a:pt x="4297219" y="295247"/>
                  <a:pt x="4849092" y="73575"/>
                  <a:pt x="5444837" y="32011"/>
                </a:cubicBezTo>
                <a:cubicBezTo>
                  <a:pt x="6040582" y="-9553"/>
                  <a:pt x="6516255" y="-28025"/>
                  <a:pt x="7135091" y="87429"/>
                </a:cubicBezTo>
                <a:cubicBezTo>
                  <a:pt x="7753927" y="202883"/>
                  <a:pt x="8825346" y="600047"/>
                  <a:pt x="9157855" y="72473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468817" y="1452441"/>
            <a:ext cx="792088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40825" y="963033"/>
            <a:ext cx="648072" cy="4894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580566" y="598729"/>
            <a:ext cx="502783" cy="3623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" name="Group 20"/>
          <p:cNvGrpSpPr/>
          <p:nvPr/>
        </p:nvGrpSpPr>
        <p:grpSpPr>
          <a:xfrm>
            <a:off x="540825" y="377577"/>
            <a:ext cx="574154" cy="230142"/>
            <a:chOff x="1691680" y="188640"/>
            <a:chExt cx="574154" cy="23014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91680" y="418782"/>
              <a:ext cx="5741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835696" y="188640"/>
              <a:ext cx="288032" cy="2301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13677" y="806808"/>
            <a:ext cx="288032" cy="45719"/>
            <a:chOff x="1763688" y="510553"/>
            <a:chExt cx="288032" cy="4571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763688" y="533412"/>
              <a:ext cx="288032" cy="228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006001" y="510553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774743" y="1402804"/>
            <a:ext cx="1073918" cy="681676"/>
            <a:chOff x="6444208" y="1556186"/>
            <a:chExt cx="1073918" cy="681676"/>
          </a:xfrm>
        </p:grpSpPr>
        <p:sp>
          <p:nvSpPr>
            <p:cNvPr id="28" name="Oval 27"/>
            <p:cNvSpPr/>
            <p:nvPr/>
          </p:nvSpPr>
          <p:spPr>
            <a:xfrm>
              <a:off x="6804248" y="1826120"/>
              <a:ext cx="144016" cy="150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/>
            <p:cNvSpPr/>
            <p:nvPr/>
          </p:nvSpPr>
          <p:spPr>
            <a:xfrm>
              <a:off x="6949752" y="1832511"/>
              <a:ext cx="144016" cy="150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/>
            <p:cNvSpPr/>
            <p:nvPr/>
          </p:nvSpPr>
          <p:spPr>
            <a:xfrm>
              <a:off x="7093768" y="1832511"/>
              <a:ext cx="144016" cy="150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/>
            <p:cNvSpPr/>
            <p:nvPr/>
          </p:nvSpPr>
          <p:spPr>
            <a:xfrm>
              <a:off x="7239272" y="1826120"/>
              <a:ext cx="144016" cy="150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/>
            <p:cNvSpPr/>
            <p:nvPr/>
          </p:nvSpPr>
          <p:spPr>
            <a:xfrm>
              <a:off x="6879232" y="1701553"/>
              <a:ext cx="144016" cy="150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/>
            <p:cNvSpPr/>
            <p:nvPr/>
          </p:nvSpPr>
          <p:spPr>
            <a:xfrm>
              <a:off x="7023248" y="1701473"/>
              <a:ext cx="144016" cy="150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/>
            <p:cNvSpPr/>
            <p:nvPr/>
          </p:nvSpPr>
          <p:spPr>
            <a:xfrm>
              <a:off x="7167264" y="1682503"/>
              <a:ext cx="144016" cy="150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/>
            <p:cNvSpPr/>
            <p:nvPr/>
          </p:nvSpPr>
          <p:spPr>
            <a:xfrm>
              <a:off x="6959277" y="1567461"/>
              <a:ext cx="144016" cy="150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/>
            <p:cNvSpPr/>
            <p:nvPr/>
          </p:nvSpPr>
          <p:spPr>
            <a:xfrm>
              <a:off x="7100664" y="1556186"/>
              <a:ext cx="144016" cy="150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/>
            <p:cNvSpPr/>
            <p:nvPr/>
          </p:nvSpPr>
          <p:spPr>
            <a:xfrm>
              <a:off x="6444208" y="1901124"/>
              <a:ext cx="144016" cy="150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7374110" y="2087854"/>
              <a:ext cx="144016" cy="150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88862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jacobortt@gmail.com</dc:creator>
  <cp:lastModifiedBy>jacobortt@gmail.com</cp:lastModifiedBy>
  <cp:revision>1</cp:revision>
  <dcterms:created xsi:type="dcterms:W3CDTF">2014-02-09T08:18:10Z</dcterms:created>
  <dcterms:modified xsi:type="dcterms:W3CDTF">2014-02-09T08:26:44Z</dcterms:modified>
</cp:coreProperties>
</file>