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ACCC-71F0-412B-98B8-F0E5821AD228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E7BB-A68C-4C3D-BE91-FE4AEE490E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66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ACCC-71F0-412B-98B8-F0E5821AD228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E7BB-A68C-4C3D-BE91-FE4AEE490E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962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ACCC-71F0-412B-98B8-F0E5821AD228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E7BB-A68C-4C3D-BE91-FE4AEE490E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9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ACCC-71F0-412B-98B8-F0E5821AD228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E7BB-A68C-4C3D-BE91-FE4AEE490E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1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ACCC-71F0-412B-98B8-F0E5821AD228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E7BB-A68C-4C3D-BE91-FE4AEE490E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070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ACCC-71F0-412B-98B8-F0E5821AD228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E7BB-A68C-4C3D-BE91-FE4AEE490E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66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ACCC-71F0-412B-98B8-F0E5821AD228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E7BB-A68C-4C3D-BE91-FE4AEE490E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37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ACCC-71F0-412B-98B8-F0E5821AD228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E7BB-A68C-4C3D-BE91-FE4AEE490E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6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ACCC-71F0-412B-98B8-F0E5821AD228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E7BB-A68C-4C3D-BE91-FE4AEE490E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95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ACCC-71F0-412B-98B8-F0E5821AD228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E7BB-A68C-4C3D-BE91-FE4AEE490E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79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ACCC-71F0-412B-98B8-F0E5821AD228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E7BB-A68C-4C3D-BE91-FE4AEE490E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91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1ACCC-71F0-412B-98B8-F0E5821AD228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5E7BB-A68C-4C3D-BE91-FE4AEE490E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0" y="246556"/>
            <a:ext cx="1233055" cy="363044"/>
          </a:xfrm>
          <a:custGeom>
            <a:avLst/>
            <a:gdLst>
              <a:gd name="connsiteX0" fmla="*/ 0 w 1233055"/>
              <a:gd name="connsiteY0" fmla="*/ 224499 h 363044"/>
              <a:gd name="connsiteX1" fmla="*/ 595745 w 1233055"/>
              <a:gd name="connsiteY1" fmla="*/ 2826 h 363044"/>
              <a:gd name="connsiteX2" fmla="*/ 1233055 w 1233055"/>
              <a:gd name="connsiteY2" fmla="*/ 363044 h 36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3055" h="363044">
                <a:moveTo>
                  <a:pt x="0" y="224499"/>
                </a:moveTo>
                <a:cubicBezTo>
                  <a:pt x="195118" y="102117"/>
                  <a:pt x="390236" y="-20265"/>
                  <a:pt x="595745" y="2826"/>
                </a:cubicBezTo>
                <a:cubicBezTo>
                  <a:pt x="801254" y="25917"/>
                  <a:pt x="1115291" y="275299"/>
                  <a:pt x="1233055" y="363044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reeform 6"/>
          <p:cNvSpPr/>
          <p:nvPr/>
        </p:nvSpPr>
        <p:spPr>
          <a:xfrm>
            <a:off x="928255" y="483130"/>
            <a:ext cx="1745672" cy="528252"/>
          </a:xfrm>
          <a:custGeom>
            <a:avLst/>
            <a:gdLst>
              <a:gd name="connsiteX0" fmla="*/ 0 w 1745672"/>
              <a:gd name="connsiteY0" fmla="*/ 389706 h 528252"/>
              <a:gd name="connsiteX1" fmla="*/ 775854 w 1745672"/>
              <a:gd name="connsiteY1" fmla="*/ 1779 h 528252"/>
              <a:gd name="connsiteX2" fmla="*/ 1745672 w 1745672"/>
              <a:gd name="connsiteY2" fmla="*/ 528252 h 52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5672" h="528252">
                <a:moveTo>
                  <a:pt x="0" y="389706"/>
                </a:moveTo>
                <a:cubicBezTo>
                  <a:pt x="242454" y="184197"/>
                  <a:pt x="484909" y="-21312"/>
                  <a:pt x="775854" y="1779"/>
                </a:cubicBezTo>
                <a:cubicBezTo>
                  <a:pt x="1066799" y="24870"/>
                  <a:pt x="1406235" y="276561"/>
                  <a:pt x="1745672" y="528252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reeform 13"/>
          <p:cNvSpPr/>
          <p:nvPr/>
        </p:nvSpPr>
        <p:spPr>
          <a:xfrm>
            <a:off x="2313709" y="532188"/>
            <a:ext cx="1745673" cy="423776"/>
          </a:xfrm>
          <a:custGeom>
            <a:avLst/>
            <a:gdLst>
              <a:gd name="connsiteX0" fmla="*/ 1745673 w 1745673"/>
              <a:gd name="connsiteY0" fmla="*/ 423776 h 423776"/>
              <a:gd name="connsiteX1" fmla="*/ 831273 w 1745673"/>
              <a:gd name="connsiteY1" fmla="*/ 8139 h 423776"/>
              <a:gd name="connsiteX2" fmla="*/ 0 w 1745673"/>
              <a:gd name="connsiteY2" fmla="*/ 188248 h 4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5673" h="423776">
                <a:moveTo>
                  <a:pt x="1745673" y="423776"/>
                </a:moveTo>
                <a:cubicBezTo>
                  <a:pt x="1433945" y="235585"/>
                  <a:pt x="1122218" y="47394"/>
                  <a:pt x="831273" y="8139"/>
                </a:cubicBezTo>
                <a:cubicBezTo>
                  <a:pt x="540328" y="-31116"/>
                  <a:pt x="270164" y="78566"/>
                  <a:pt x="0" y="188248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3616036" y="475159"/>
            <a:ext cx="1925782" cy="453096"/>
          </a:xfrm>
          <a:custGeom>
            <a:avLst/>
            <a:gdLst>
              <a:gd name="connsiteX0" fmla="*/ 1925782 w 1925782"/>
              <a:gd name="connsiteY0" fmla="*/ 453096 h 453096"/>
              <a:gd name="connsiteX1" fmla="*/ 983673 w 1925782"/>
              <a:gd name="connsiteY1" fmla="*/ 9750 h 453096"/>
              <a:gd name="connsiteX2" fmla="*/ 0 w 1925782"/>
              <a:gd name="connsiteY2" fmla="*/ 189859 h 45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5782" h="453096">
                <a:moveTo>
                  <a:pt x="1925782" y="453096"/>
                </a:moveTo>
                <a:cubicBezTo>
                  <a:pt x="1615209" y="253359"/>
                  <a:pt x="1304637" y="53623"/>
                  <a:pt x="983673" y="9750"/>
                </a:cubicBezTo>
                <a:cubicBezTo>
                  <a:pt x="662709" y="-34123"/>
                  <a:pt x="331354" y="77868"/>
                  <a:pt x="0" y="189859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 17"/>
          <p:cNvSpPr/>
          <p:nvPr/>
        </p:nvSpPr>
        <p:spPr>
          <a:xfrm>
            <a:off x="5347855" y="593641"/>
            <a:ext cx="2784763" cy="459304"/>
          </a:xfrm>
          <a:custGeom>
            <a:avLst/>
            <a:gdLst>
              <a:gd name="connsiteX0" fmla="*/ 0 w 2784763"/>
              <a:gd name="connsiteY0" fmla="*/ 459304 h 459304"/>
              <a:gd name="connsiteX1" fmla="*/ 1302327 w 2784763"/>
              <a:gd name="connsiteY1" fmla="*/ 2104 h 459304"/>
              <a:gd name="connsiteX2" fmla="*/ 2784763 w 2784763"/>
              <a:gd name="connsiteY2" fmla="*/ 320759 h 45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4763" h="459304">
                <a:moveTo>
                  <a:pt x="0" y="459304"/>
                </a:moveTo>
                <a:cubicBezTo>
                  <a:pt x="419100" y="242249"/>
                  <a:pt x="838200" y="25195"/>
                  <a:pt x="1302327" y="2104"/>
                </a:cubicBezTo>
                <a:cubicBezTo>
                  <a:pt x="1766454" y="-20987"/>
                  <a:pt x="2275608" y="149886"/>
                  <a:pt x="2784763" y="320759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reeform 18"/>
          <p:cNvSpPr/>
          <p:nvPr/>
        </p:nvSpPr>
        <p:spPr>
          <a:xfrm>
            <a:off x="7730836" y="593641"/>
            <a:ext cx="1427019" cy="597850"/>
          </a:xfrm>
          <a:custGeom>
            <a:avLst/>
            <a:gdLst>
              <a:gd name="connsiteX0" fmla="*/ 0 w 1427019"/>
              <a:gd name="connsiteY0" fmla="*/ 516382 h 516382"/>
              <a:gd name="connsiteX1" fmla="*/ 1011382 w 1427019"/>
              <a:gd name="connsiteY1" fmla="*/ 45327 h 516382"/>
              <a:gd name="connsiteX2" fmla="*/ 1427019 w 1427019"/>
              <a:gd name="connsiteY2" fmla="*/ 45327 h 51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7019" h="516382">
                <a:moveTo>
                  <a:pt x="0" y="516382"/>
                </a:moveTo>
                <a:cubicBezTo>
                  <a:pt x="386773" y="320109"/>
                  <a:pt x="773546" y="123836"/>
                  <a:pt x="1011382" y="45327"/>
                </a:cubicBezTo>
                <a:cubicBezTo>
                  <a:pt x="1249218" y="-33182"/>
                  <a:pt x="1338118" y="6072"/>
                  <a:pt x="1427019" y="45327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4414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jacobortt@gmail.com</dc:creator>
  <cp:lastModifiedBy>jacobortt@gmail.com</cp:lastModifiedBy>
  <cp:revision>1</cp:revision>
  <dcterms:created xsi:type="dcterms:W3CDTF">2014-02-09T08:29:14Z</dcterms:created>
  <dcterms:modified xsi:type="dcterms:W3CDTF">2014-02-09T08:33:09Z</dcterms:modified>
</cp:coreProperties>
</file>