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624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9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4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2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496718" y="3861048"/>
            <a:ext cx="504056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0770" y="3861048"/>
            <a:ext cx="648072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995936" y="2564904"/>
            <a:ext cx="4838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95936" y="2564904"/>
            <a:ext cx="648072" cy="999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54599" y="2564904"/>
            <a:ext cx="648072" cy="988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516108" y="1571144"/>
            <a:ext cx="949323" cy="1045606"/>
            <a:chOff x="3477325" y="1349205"/>
            <a:chExt cx="949323" cy="1068651"/>
          </a:xfrm>
        </p:grpSpPr>
        <p:sp>
          <p:nvSpPr>
            <p:cNvPr id="2" name="Oval 1"/>
            <p:cNvSpPr/>
            <p:nvPr/>
          </p:nvSpPr>
          <p:spPr>
            <a:xfrm>
              <a:off x="3670564" y="1689392"/>
              <a:ext cx="756084" cy="7284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737954" y="1352949"/>
              <a:ext cx="123229" cy="3792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838152" y="1352949"/>
              <a:ext cx="83593" cy="3759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63888" y="1458337"/>
              <a:ext cx="229494" cy="3516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51609" y="1404040"/>
              <a:ext cx="172691" cy="389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77325" y="1572994"/>
              <a:ext cx="271387" cy="2556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21745" y="1349205"/>
              <a:ext cx="55363" cy="3516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20924" y="1349205"/>
              <a:ext cx="27682" cy="3516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10513" y="1349205"/>
              <a:ext cx="0" cy="340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139952" y="1377325"/>
              <a:ext cx="72008" cy="3516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14674" y="1402193"/>
              <a:ext cx="105298" cy="3516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6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3</cp:revision>
  <dcterms:created xsi:type="dcterms:W3CDTF">2014-02-09T01:51:33Z</dcterms:created>
  <dcterms:modified xsi:type="dcterms:W3CDTF">2014-02-09T09:09:48Z</dcterms:modified>
</cp:coreProperties>
</file>