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84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8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6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6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8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88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99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4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3253-1DC0-409D-A9C6-BA29509D240B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AEB2-FE76-4CCB-ABF6-A3E2393473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6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27584" y="3068960"/>
            <a:ext cx="36004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187624" y="3089742"/>
            <a:ext cx="207640" cy="69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87624" y="2564904"/>
            <a:ext cx="0" cy="524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11560" y="1916832"/>
            <a:ext cx="576064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87624" y="1916832"/>
            <a:ext cx="648072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03784" y="1916832"/>
            <a:ext cx="56768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8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1</cp:revision>
  <dcterms:created xsi:type="dcterms:W3CDTF">2014-02-09T09:34:35Z</dcterms:created>
  <dcterms:modified xsi:type="dcterms:W3CDTF">2014-02-09T09:38:38Z</dcterms:modified>
</cp:coreProperties>
</file>