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9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4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2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491880" y="4005064"/>
            <a:ext cx="504056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5936" y="4005064"/>
            <a:ext cx="648072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95936" y="2440682"/>
            <a:ext cx="0" cy="1575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95936" y="2429272"/>
            <a:ext cx="648072" cy="999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47864" y="2440682"/>
            <a:ext cx="648072" cy="988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671900" y="1628800"/>
            <a:ext cx="900100" cy="800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3625887" y="1413441"/>
            <a:ext cx="1008112" cy="288032"/>
            <a:chOff x="5436096" y="1412776"/>
            <a:chExt cx="1008112" cy="2880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436096" y="170080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652120" y="1412776"/>
              <a:ext cx="576064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196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2</cp:revision>
  <dcterms:created xsi:type="dcterms:W3CDTF">2014-02-09T01:51:33Z</dcterms:created>
  <dcterms:modified xsi:type="dcterms:W3CDTF">2014-02-09T09:54:30Z</dcterms:modified>
</cp:coreProperties>
</file>