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CF9EF-CCA3-49E5-BE0C-7F7B5B870D2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AFFD4-A8F6-4E0C-891D-387172EF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6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ikqiak.com/post/use-kubeadm-install-kubernetes-1.10/" TargetMode="External"/><Relationship Id="rId7" Type="http://schemas.openxmlformats.org/officeDocument/2006/relationships/hyperlink" Target="https://www.kubernetes.org.cn/kubernetes%E8%AE%BE%E8%AE%A1%E6%9E%B6%E6%9E%8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kubernetes.org.cn/doc-16" TargetMode="External"/><Relationship Id="rId5" Type="http://schemas.openxmlformats.org/officeDocument/2006/relationships/hyperlink" Target="https://www.linuxtechi.com/install-kubernetes-1-7-centos7-rhel7/" TargetMode="External"/><Relationship Id="rId4" Type="http://schemas.openxmlformats.org/officeDocument/2006/relationships/hyperlink" Target="https://kubernetes.io/docs/setup/independent/create-cluster-kubeadm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镜像和</a:t>
            </a:r>
            <a:r>
              <a:rPr lang="en-US" dirty="0"/>
              <a:t>Proxy</a:t>
            </a:r>
            <a:r>
              <a:rPr lang="zh-CN" altLang="en-US" dirty="0"/>
              <a:t>选其一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en-US" dirty="0"/>
              <a:t>CentOS Docker Proxy</a:t>
            </a:r>
          </a:p>
          <a:p>
            <a:r>
              <a:rPr lang="en-US" dirty="0"/>
              <a:t>#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systemd</a:t>
            </a:r>
            <a:r>
              <a:rPr lang="en-US" dirty="0"/>
              <a:t>/system/</a:t>
            </a:r>
            <a:r>
              <a:rPr lang="en-US" dirty="0" err="1"/>
              <a:t>docker.service.d</a:t>
            </a:r>
            <a:br>
              <a:rPr lang="en-US" dirty="0"/>
            </a:br>
            <a:endParaRPr lang="en-US" dirty="0"/>
          </a:p>
          <a:p>
            <a:r>
              <a:rPr lang="en-US" dirty="0"/>
              <a:t>#vi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systemd</a:t>
            </a:r>
            <a:r>
              <a:rPr lang="en-US" dirty="0"/>
              <a:t>/system/</a:t>
            </a:r>
            <a:r>
              <a:rPr lang="en-US" dirty="0" err="1"/>
              <a:t>docker.service.d</a:t>
            </a:r>
            <a:r>
              <a:rPr lang="en-US" dirty="0"/>
              <a:t>/http-</a:t>
            </a:r>
            <a:r>
              <a:rPr lang="en-US" dirty="0" err="1"/>
              <a:t>proxy.conf</a:t>
            </a:r>
            <a:r>
              <a:rPr lang="en-US" dirty="0"/>
              <a:t>  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[Service]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Environment="HTTP_PROXY=http://proxy.example.com:80/"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"NO_PROXY=localhost,127.0.0.1,docker-registry.somecorporation.com"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daemon-reload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dirty="0"/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--property=Environment docker</a:t>
            </a:r>
            <a:endParaRPr lang="en-US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restart docker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使用国内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 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/docker/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daemon.json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"registry-mirrors": ["http://hub-mirror.c.163.com"]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restart  docker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  <a:p>
            <a:r>
              <a:rPr lang="zh-CN" altLang="en-US" dirty="0"/>
              <a:t>使用 </a:t>
            </a:r>
            <a:r>
              <a:rPr lang="en-US" dirty="0" err="1"/>
              <a:t>ustc</a:t>
            </a:r>
            <a:r>
              <a:rPr lang="en-US" dirty="0"/>
              <a:t> </a:t>
            </a:r>
            <a:r>
              <a:rPr lang="zh-CN" altLang="en-US" dirty="0"/>
              <a:t>镜像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https://docker.mirrors.ustc.edu.cn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1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Add yum repo</a:t>
            </a:r>
          </a:p>
          <a:p>
            <a:r>
              <a:rPr lang="en-US" dirty="0"/>
              <a:t>          [</a:t>
            </a:r>
            <a:r>
              <a:rPr lang="en-US" dirty="0" err="1"/>
              <a:t>kubernetes</a:t>
            </a:r>
            <a:r>
              <a:rPr lang="en-US" dirty="0"/>
              <a:t>]</a:t>
            </a:r>
          </a:p>
          <a:p>
            <a:pPr lvl="1"/>
            <a:r>
              <a:rPr lang="en-US" dirty="0">
                <a:effectLst/>
              </a:rPr>
              <a:t>name=Kubernetes</a:t>
            </a:r>
          </a:p>
          <a:p>
            <a:pPr lvl="1"/>
            <a:r>
              <a:rPr lang="en-US" dirty="0" err="1">
                <a:effectLst/>
              </a:rPr>
              <a:t>baseurl</a:t>
            </a:r>
            <a:r>
              <a:rPr lang="en-US" dirty="0">
                <a:effectLst/>
              </a:rPr>
              <a:t>=http://mirrors.aliyun.com/kubernetes/yum/repos/kubernetes-el7-x86_64</a:t>
            </a:r>
          </a:p>
          <a:p>
            <a:pPr lvl="1"/>
            <a:r>
              <a:rPr lang="en-US" dirty="0">
                <a:effectLst/>
              </a:rPr>
              <a:t>enabled=1</a:t>
            </a:r>
          </a:p>
          <a:p>
            <a:pPr lvl="1"/>
            <a:r>
              <a:rPr lang="en-US" dirty="0" err="1">
                <a:effectLst/>
              </a:rPr>
              <a:t>gpgcheck</a:t>
            </a:r>
            <a:r>
              <a:rPr lang="en-US" dirty="0">
                <a:effectLst/>
              </a:rPr>
              <a:t>=0</a:t>
            </a:r>
          </a:p>
          <a:p>
            <a:pPr lvl="1"/>
            <a:r>
              <a:rPr lang="en-US" dirty="0" err="1">
                <a:effectLst/>
              </a:rPr>
              <a:t>repo_gpgcheck</a:t>
            </a:r>
            <a:r>
              <a:rPr lang="en-US" dirty="0">
                <a:effectLst/>
              </a:rPr>
              <a:t>=0</a:t>
            </a:r>
          </a:p>
          <a:p>
            <a:pPr lvl="1"/>
            <a:r>
              <a:rPr lang="en-US" dirty="0" err="1">
                <a:effectLst/>
              </a:rPr>
              <a:t>gpgkey</a:t>
            </a:r>
            <a:r>
              <a:rPr lang="en-US" dirty="0">
                <a:effectLst/>
              </a:rPr>
              <a:t>=http://mirrors.aliyun.com/kubernetes/yum/doc/yum-key.gpg</a:t>
            </a:r>
          </a:p>
          <a:p>
            <a:pPr lvl="1"/>
            <a:r>
              <a:rPr lang="en-US" dirty="0">
                <a:effectLst/>
              </a:rPr>
              <a:t>        http://mirrors.aliyun.com/kubernetes/yum/doc/rpm-package-key.gpg</a:t>
            </a:r>
          </a:p>
          <a:p>
            <a:br>
              <a:rPr lang="en-US" dirty="0"/>
            </a:br>
            <a:r>
              <a:rPr lang="en-US" dirty="0"/>
              <a:t>2. install</a:t>
            </a:r>
          </a:p>
          <a:p>
            <a:r>
              <a:rPr lang="en-US" dirty="0"/>
              <a:t>yum install </a:t>
            </a:r>
            <a:r>
              <a:rPr lang="en-US" dirty="0" err="1"/>
              <a:t>kubeadm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(master)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4. (node) </a:t>
            </a:r>
            <a:r>
              <a:rPr lang="en-US" dirty="0" err="1"/>
              <a:t>kubeadm</a:t>
            </a:r>
            <a:r>
              <a:rPr lang="en-US" dirty="0"/>
              <a:t>  join</a:t>
            </a:r>
          </a:p>
          <a:p>
            <a:endParaRPr lang="en-US" dirty="0"/>
          </a:p>
          <a:p>
            <a:r>
              <a:rPr lang="en-US" dirty="0"/>
              <a:t>5. Ref</a:t>
            </a:r>
          </a:p>
          <a:p>
            <a:r>
              <a:rPr lang="en-US" dirty="0">
                <a:hlinkClick r:id="rId3"/>
              </a:rPr>
              <a:t>https://blog.qikqiak.com/post/use-kubeadm-install-kubernetes-1.10/</a:t>
            </a:r>
            <a:endParaRPr lang="en-US" dirty="0"/>
          </a:p>
          <a:p>
            <a:r>
              <a:rPr lang="en-US" dirty="0"/>
              <a:t>[</a:t>
            </a:r>
            <a:r>
              <a:rPr lang="zh-CN" altLang="en-US" dirty="0"/>
              <a:t>使用</a:t>
            </a:r>
            <a:r>
              <a:rPr lang="en-US" dirty="0" err="1"/>
              <a:t>kubeadm</a:t>
            </a:r>
            <a:r>
              <a:rPr lang="zh-CN" altLang="en-US" dirty="0"/>
              <a:t>搭建</a:t>
            </a:r>
            <a:r>
              <a:rPr lang="en-US" dirty="0"/>
              <a:t>kubernetes1.10</a:t>
            </a:r>
            <a:r>
              <a:rPr lang="zh-CN" altLang="en-US" dirty="0"/>
              <a:t>集群</a:t>
            </a:r>
            <a:r>
              <a:rPr lang="en-US" altLang="zh-CN" dirty="0"/>
              <a:t>]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dirty="0">
                <a:effectLst/>
                <a:hlinkClick r:id="rId4"/>
              </a:rPr>
              <a:t>https://kubernetes.io/docs/setup/independent/create-cluster-kubeadm/</a:t>
            </a: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  <a:hlinkClick r:id="rId5"/>
              </a:rPr>
              <a:t>https://www.linuxtechi.com/install-kubernetes-1-7-centos7-rhel7/</a:t>
            </a:r>
            <a:endParaRPr lang="en-US" dirty="0">
              <a:effectLst/>
            </a:endParaRPr>
          </a:p>
          <a:p>
            <a:r>
              <a:rPr lang="en-US" dirty="0"/>
              <a:t>[How to Install Kubernetes (k8s) 1.7 on CentOS 7 / RHEL 7]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hlinkClick r:id="rId6"/>
              </a:rPr>
              <a:t>https://www.kubernetes.org.cn/doc-16</a:t>
            </a:r>
            <a:endParaRPr lang="en-US" dirty="0"/>
          </a:p>
          <a:p>
            <a:r>
              <a:rPr lang="en-US" dirty="0">
                <a:hlinkClick r:id="rId7"/>
              </a:rPr>
              <a:t>https://www.kubernetes.org.cn/kubernetes%E8%AE%BE%E8%AE%A1%E6%9E%B6%E6%9E%84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常用命令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gitlab-ctl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启动所有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gitlab-ctl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stop    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停止所有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gitlab-ctl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restart    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重启所有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gitlab-ctl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status    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查看服务状态；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gitlab-ctl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reconfigure    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启动服务；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vim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gitlab.rb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修改默认的配置文件；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-rake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gitlab:check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SANITIZE=true --trace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gitlab-ctl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tail        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查看日志；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7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b="1" dirty="0">
                <a:effectLst/>
              </a:rPr>
              <a:t>participant</a:t>
            </a:r>
            <a:r>
              <a:rPr lang="en-US" dirty="0"/>
              <a:t> "Consumer(Client)"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dirty="0"/>
              <a:t> c</a:t>
            </a:r>
            <a:br>
              <a:rPr lang="en-US" dirty="0"/>
            </a:br>
            <a:r>
              <a:rPr lang="en-US" b="1" dirty="0">
                <a:effectLst/>
              </a:rPr>
              <a:t>participant</a:t>
            </a:r>
            <a:r>
              <a:rPr lang="en-US" dirty="0"/>
              <a:t> "Kafka Broker(server)"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dirty="0"/>
              <a:t> kb</a:t>
            </a:r>
            <a:br>
              <a:rPr lang="en-US" dirty="0"/>
            </a:br>
            <a:r>
              <a:rPr lang="en-US" b="1" dirty="0">
                <a:effectLst/>
              </a:rPr>
              <a:t>participant</a:t>
            </a:r>
            <a:r>
              <a:rPr lang="en-US" dirty="0"/>
              <a:t> "</a:t>
            </a:r>
            <a:r>
              <a:rPr lang="en-US" dirty="0" err="1"/>
              <a:t>GroupCoordinator</a:t>
            </a:r>
            <a:r>
              <a:rPr lang="en-US" dirty="0"/>
              <a:t>(server)"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dirty="0"/>
              <a:t> </a:t>
            </a:r>
            <a:r>
              <a:rPr lang="en-US" dirty="0" err="1"/>
              <a:t>gc</a:t>
            </a:r>
            <a:br>
              <a:rPr lang="en-US" dirty="0"/>
            </a:br>
            <a:r>
              <a:rPr lang="en-US" b="1" dirty="0">
                <a:effectLst/>
              </a:rPr>
              <a:t>participant</a:t>
            </a:r>
            <a:r>
              <a:rPr lang="en-US" dirty="0"/>
              <a:t> zookeeper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dirty="0"/>
              <a:t> z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 -&gt; kb: </a:t>
            </a:r>
            <a:r>
              <a:rPr lang="en-US" dirty="0" err="1"/>
              <a:t>ConsumerMetadataRequest</a:t>
            </a:r>
            <a:br>
              <a:rPr lang="en-US" dirty="0"/>
            </a:br>
            <a:r>
              <a:rPr lang="en-US" dirty="0"/>
              <a:t>kb --&gt; c: </a:t>
            </a:r>
            <a:r>
              <a:rPr lang="en-US" dirty="0" err="1"/>
              <a:t>ConsumerMetadataResponse</a:t>
            </a:r>
            <a:r>
              <a:rPr lang="en-US" dirty="0"/>
              <a:t>\n (&lt;font color=red&gt;&lt;b&gt;</a:t>
            </a:r>
            <a:r>
              <a:rPr lang="en-US" dirty="0" err="1"/>
              <a:t>GroupCoordinator</a:t>
            </a:r>
            <a:r>
              <a:rPr lang="en-US" dirty="0"/>
              <a:t> Info&lt;/b&gt;&lt;/font&gt;)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br>
              <a:rPr lang="en-US" dirty="0"/>
            </a:br>
            <a:r>
              <a:rPr lang="en-US" dirty="0" err="1"/>
              <a:t>gc</a:t>
            </a:r>
            <a:r>
              <a:rPr lang="en-US" dirty="0"/>
              <a:t> -&gt; z: watch the consumer and broker tree</a:t>
            </a:r>
            <a:br>
              <a:rPr lang="en-US" dirty="0"/>
            </a:br>
            <a:r>
              <a:rPr lang="en-US" dirty="0"/>
              <a:t>z --&gt; </a:t>
            </a:r>
            <a:r>
              <a:rPr lang="en-US" dirty="0" err="1"/>
              <a:t>gc</a:t>
            </a:r>
            <a:r>
              <a:rPr lang="en-US" dirty="0"/>
              <a:t>: any tree change need rebalance</a:t>
            </a:r>
            <a:br>
              <a:rPr lang="en-US" dirty="0"/>
            </a:br>
            <a:r>
              <a:rPr lang="en-US" dirty="0" err="1"/>
              <a:t>gc</a:t>
            </a:r>
            <a:r>
              <a:rPr lang="en-US" dirty="0"/>
              <a:t> -&gt; </a:t>
            </a:r>
            <a:r>
              <a:rPr lang="en-US" dirty="0" err="1"/>
              <a:t>gc</a:t>
            </a:r>
            <a:r>
              <a:rPr lang="en-US" dirty="0"/>
              <a:t>: throw </a:t>
            </a:r>
            <a:r>
              <a:rPr lang="en-US" dirty="0" err="1"/>
              <a:t>IllegalGeneration</a:t>
            </a:r>
            <a:r>
              <a:rPr lang="en-US" dirty="0"/>
              <a:t> error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br>
              <a:rPr lang="en-US" dirty="0"/>
            </a:br>
            <a:r>
              <a:rPr lang="en-US" dirty="0"/>
              <a:t>c -&gt; </a:t>
            </a:r>
            <a:r>
              <a:rPr lang="en-US" dirty="0" err="1"/>
              <a:t>gc</a:t>
            </a:r>
            <a:r>
              <a:rPr lang="en-US" dirty="0"/>
              <a:t>: </a:t>
            </a:r>
            <a:r>
              <a:rPr lang="en-US" dirty="0" err="1"/>
              <a:t>HeartbeatRequest</a:t>
            </a:r>
            <a:br>
              <a:rPr lang="en-US" dirty="0"/>
            </a:br>
            <a:r>
              <a:rPr lang="en-US" dirty="0" err="1"/>
              <a:t>gc</a:t>
            </a:r>
            <a:r>
              <a:rPr lang="en-US" dirty="0"/>
              <a:t> --&gt; c: </a:t>
            </a:r>
            <a:r>
              <a:rPr lang="en-US" dirty="0" err="1"/>
              <a:t>HeartbeatResponse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en-US" dirty="0"/>
              <a:t>  error: </a:t>
            </a:r>
            <a:r>
              <a:rPr lang="en-US" dirty="0" err="1"/>
              <a:t>IllegalGeneration</a:t>
            </a:r>
            <a:r>
              <a:rPr lang="en-US" dirty="0"/>
              <a:t> in </a:t>
            </a:r>
            <a:r>
              <a:rPr lang="en-US" dirty="0" err="1"/>
              <a:t>HeartbeatResponse</a:t>
            </a:r>
            <a:br>
              <a:rPr lang="en-US" dirty="0"/>
            </a:br>
            <a:r>
              <a:rPr lang="en-US" dirty="0"/>
              <a:t>c -&gt; </a:t>
            </a:r>
            <a:r>
              <a:rPr lang="en-US" dirty="0" err="1"/>
              <a:t>gc</a:t>
            </a:r>
            <a:r>
              <a:rPr lang="en-US" dirty="0"/>
              <a:t>: </a:t>
            </a:r>
            <a:r>
              <a:rPr lang="en-US" dirty="0" err="1"/>
              <a:t>JoinGroupRequest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left</a:t>
            </a:r>
            <a:r>
              <a:rPr lang="en-US" dirty="0"/>
              <a:t>: need rebalance</a:t>
            </a:r>
            <a:br>
              <a:rPr lang="en-US" dirty="0"/>
            </a:br>
            <a:r>
              <a:rPr lang="en-US" dirty="0" err="1"/>
              <a:t>gc</a:t>
            </a:r>
            <a:r>
              <a:rPr lang="en-US" dirty="0"/>
              <a:t> --&gt; c: </a:t>
            </a:r>
            <a:r>
              <a:rPr lang="en-US" dirty="0" err="1"/>
              <a:t>JoinGroupResponse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en-US" dirty="0"/>
              <a:t> consumer Group Leader</a:t>
            </a:r>
            <a:br>
              <a:rPr lang="en-US" dirty="0"/>
            </a:br>
            <a:r>
              <a:rPr lang="en-US" dirty="0"/>
              <a:t>c -&gt; c: get all consumer info\n from </a:t>
            </a:r>
            <a:r>
              <a:rPr lang="en-US" dirty="0" err="1"/>
              <a:t>JoinGroupResponse</a:t>
            </a:r>
            <a:br>
              <a:rPr lang="en-US" dirty="0"/>
            </a:br>
            <a:r>
              <a:rPr lang="en-US" dirty="0"/>
              <a:t>c -&gt; c: map each consumer\n to topic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br>
              <a:rPr lang="en-US" dirty="0"/>
            </a:br>
            <a:r>
              <a:rPr lang="en-US" dirty="0"/>
              <a:t>c -&gt; c: put mapping result\n to </a:t>
            </a:r>
            <a:r>
              <a:rPr lang="en-US" dirty="0" err="1"/>
              <a:t>SyncGroupRequest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br>
              <a:rPr lang="en-US" dirty="0"/>
            </a:br>
            <a:r>
              <a:rPr lang="en-US" dirty="0"/>
              <a:t>c -&gt; </a:t>
            </a:r>
            <a:r>
              <a:rPr lang="en-US" dirty="0" err="1"/>
              <a:t>gc</a:t>
            </a:r>
            <a:r>
              <a:rPr lang="en-US" dirty="0"/>
              <a:t>: </a:t>
            </a:r>
            <a:r>
              <a:rPr lang="en-US" dirty="0" err="1"/>
              <a:t>SyncGroupRequest</a:t>
            </a:r>
            <a:br>
              <a:rPr lang="en-US" dirty="0"/>
            </a:br>
            <a:r>
              <a:rPr lang="en-US" dirty="0" err="1"/>
              <a:t>gc</a:t>
            </a:r>
            <a:r>
              <a:rPr lang="en-US" dirty="0"/>
              <a:t> --&gt; c: </a:t>
            </a:r>
            <a:r>
              <a:rPr lang="en-US" dirty="0" err="1"/>
              <a:t>SyncGroupResponse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dirty="0"/>
              <a:t> no error</a:t>
            </a:r>
            <a:br>
              <a:rPr lang="en-US" dirty="0"/>
            </a:br>
            <a:r>
              <a:rPr lang="en-US" dirty="0"/>
              <a:t>c -&gt; </a:t>
            </a:r>
            <a:r>
              <a:rPr lang="en-US" dirty="0" err="1"/>
              <a:t>gc</a:t>
            </a:r>
            <a:r>
              <a:rPr lang="en-US" dirty="0"/>
              <a:t>: </a:t>
            </a:r>
            <a:r>
              <a:rPr lang="en-US" dirty="0" err="1"/>
              <a:t>HeartbeatRequest</a:t>
            </a:r>
            <a:br>
              <a:rPr lang="en-US" dirty="0"/>
            </a:br>
            <a:r>
              <a:rPr lang="en-US" dirty="0" err="1"/>
              <a:t>gc</a:t>
            </a:r>
            <a:r>
              <a:rPr lang="en-US" dirty="0"/>
              <a:t> --&gt; c: </a:t>
            </a:r>
            <a:r>
              <a:rPr lang="en-US" dirty="0" err="1"/>
              <a:t>HeartbeatResponse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br>
              <a:rPr lang="en-US" dirty="0"/>
            </a:br>
            <a:r>
              <a:rPr lang="en-US" dirty="0"/>
              <a:t>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ISR </a:t>
            </a:r>
            <a:r>
              <a:rPr lang="zh-CN" altLang="en-US" dirty="0"/>
              <a:t>集合  </a:t>
            </a:r>
            <a:r>
              <a:rPr lang="en-US" altLang="zh-CN" dirty="0"/>
              <a:t>(2)</a:t>
            </a:r>
          </a:p>
          <a:p>
            <a:endParaRPr lang="en-US" altLang="zh-CN" dirty="0"/>
          </a:p>
          <a:p>
            <a:r>
              <a:rPr lang="en-US" dirty="0"/>
              <a:t>HW &gt; 11</a:t>
            </a:r>
          </a:p>
          <a:p>
            <a:endParaRPr lang="en-US" dirty="0"/>
          </a:p>
          <a:p>
            <a:r>
              <a:rPr lang="en-US" dirty="0"/>
              <a:t>11&lt;</a:t>
            </a:r>
          </a:p>
          <a:p>
            <a:endParaRPr lang="en-US" dirty="0"/>
          </a:p>
          <a:p>
            <a:r>
              <a:rPr lang="en-US" dirty="0"/>
              <a:t> (</a:t>
            </a:r>
            <a:r>
              <a:rPr lang="en-US" dirty="0" err="1"/>
              <a:t>HighWatermark</a:t>
            </a:r>
            <a:r>
              <a:rPr lang="en-US" dirty="0"/>
              <a:t>)</a:t>
            </a:r>
          </a:p>
          <a:p>
            <a:r>
              <a:rPr lang="en-US" dirty="0"/>
              <a:t>LEO (</a:t>
            </a:r>
            <a:r>
              <a:rPr lang="en-US" dirty="0" err="1"/>
              <a:t>LogEndOffset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8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http://calstore.internal.ericsson.com/alexserv?AC=LINKEXT&amp;ID=23565&amp;DB=218805-jhgjgh.alx&amp;FN=7_22103-FGB101641_170Uen.C.html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http://calstore.internal.ericsson.com/alexserv?AC=LINKEXT&amp;ID=23565&amp;DB=218805-jhgjgh.alx&amp;FN=3_1553-CXP9040266_170Uen.B.html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6796-AFD0-46F2-BBF0-8316162AE6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CAA5-9673-4EBD-8655-28D9F7097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01282-5AF6-473B-A471-DF9CEC38F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4B51-FC58-446C-94D1-BAB960C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9270-AB5B-4B02-8A85-7B095DBB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53C4-173F-494D-A50E-3545C51F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B78A-1F53-4281-8819-B8FD8B5C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B9C2-2E02-457D-8739-5DE46DC1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E9B7-7C7B-4386-895C-4771806D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4B93-18D4-4495-BF2D-5ED96180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FB8-E615-4E58-9F51-FE7CCFA4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FB59E-CD7A-42F7-8016-A1D3A9593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78358-2568-4C57-98D0-390D7CB1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80AEC-0EA2-4A37-9B37-36F07DBB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7E1-6EF4-40DA-A2D0-67D2A04B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2E37-9C4E-4CB1-8F5E-6593F969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7524-5191-43BE-AACC-3BA18D13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6388-4F0D-4706-8D32-9E2D0BFE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5CCA-C117-4FF8-A789-F5FEDD5B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E82B-0276-46A6-8965-37CCD185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35B-72D5-415A-AF97-2C39EA7E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5CD5-18E0-4956-AE27-DECF7A0B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E250D-E34A-4416-9193-F6631F92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3124-2C07-4EE9-A6FD-0A03A433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E137-4937-444B-959D-8D8C3D3F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8666-0D71-4F3C-818C-B15C3631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1256-2D61-4121-822F-07BFFB45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548D-6525-4856-81C4-67098BEB3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AD473-C178-4FCF-84F6-8A8152CB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7C23A-AE26-4D55-AF53-F498F5A0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12CC7-B657-402E-AE21-D183A8D8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DF65-8050-40D6-BF30-959A4D79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F6D7-44AF-4B78-B4B3-259995AC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982BA-CB97-4305-AFC5-9A52BFE0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EDDC-3696-4546-9F83-92CA5AB1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77F3E-57BB-48DA-9166-71BD1D3AA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CA062-FC6E-4C26-BDA4-2A0371BD7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DE5BF-3DE0-497D-AFE3-89178E67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7F49F-F765-4933-B91A-AC5B0CE8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9D8BD-BDB1-4EFB-85ED-D6979239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30A-0B97-4890-B1E7-CA02BEB0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C6FB4-507A-41E0-A4F5-C1584693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418DD-5878-4B27-9D55-EEE25A3F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4ED1C-2257-4A7E-BDC3-B64296A5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EDD96-640B-462F-B31B-255C8C0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17D56-53FF-47F3-9196-1AC615CE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DBC74-9FE9-4674-832F-0CC1B07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8D8F-ED58-4C5A-AC0B-CF7CD6B0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F8FC-EA26-4855-94F3-D84BB53F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7FD2C-933A-4B3E-AAC2-93908706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162F-6E15-4823-B05C-FB90E422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BFB4-2C5B-4292-BEA5-58A3A1BF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193C-0D63-4760-A3C1-4CC88AF3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F50-14ED-447B-B9C7-41076D0D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BEE9A-E983-4F1E-B019-53B6596D7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60D4-3E9E-4A23-ACB5-08969260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76225-8A5F-4AE5-947C-529C005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5BA2-D724-4A70-8BB4-339EA96C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9796E-0E30-45F0-B02C-BD8EDAB1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9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EE141-9E00-47A0-BFF1-8977A58C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6A538-AC18-4316-B1FF-2F270DD0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453D-E96F-4173-9A44-C5EAC8222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609A-ABD9-4CAE-8096-5FE9433912E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30A9-CE8A-44BD-A043-B4F9CA9C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EDE1-7C2E-480C-9704-41ADCCA8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DFE5-3F65-4018-A916-8F766CE1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runner/register/" TargetMode="External"/><Relationship Id="rId2" Type="http://schemas.openxmlformats.org/officeDocument/2006/relationships/hyperlink" Target="https://mirrors.tuna.tsinghua.edu.cn/help/gitlab-runn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songj.com/2015/01/02/Kafka%E6%B7%B1%E5%BA%A6%E8%A7%A3%E6%9E%9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72211-F956-40DD-A5A1-0AC16E5D281C}"/>
              </a:ext>
            </a:extLst>
          </p:cNvPr>
          <p:cNvSpPr txBox="1"/>
          <p:nvPr/>
        </p:nvSpPr>
        <p:spPr>
          <a:xfrm>
            <a:off x="1314275" y="1786855"/>
            <a:ext cx="9999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Scrum master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GitLab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Kafka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OAuth2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D135-FCBF-4B0C-8767-D7A41549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Kafka </a:t>
            </a:r>
            <a:r>
              <a:rPr lang="en-US" sz="26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producer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6D6A3-97EF-4817-BFBF-E16DD247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335" y="328529"/>
            <a:ext cx="8055428" cy="62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D135-FCBF-4B0C-8767-D7A41549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Kafka </a:t>
            </a:r>
            <a:r>
              <a:rPr lang="en-US" sz="26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55E48-7BAD-4822-BFA3-811CB919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14" y="1128485"/>
            <a:ext cx="8395606" cy="46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3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222CD-E541-47DD-8F3B-39FA543AA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0687" y="107302"/>
            <a:ext cx="5964161" cy="6500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B879D-6BA4-484F-ADA5-B5EDD63D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Kafka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consumer rebalance</a:t>
            </a:r>
          </a:p>
        </p:txBody>
      </p:sp>
    </p:spTree>
    <p:extLst>
      <p:ext uri="{BB962C8B-B14F-4D97-AF65-F5344CB8AC3E}">
        <p14:creationId xmlns:p14="http://schemas.microsoft.com/office/powerpoint/2010/main" val="295683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6D1F53-A2E4-4DF0-A069-F5B4FE899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546" y="961812"/>
            <a:ext cx="6994307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1060E-B108-49C0-8681-86DA3A51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Kafka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00B050"/>
                </a:solidFill>
              </a:rPr>
              <a:t>server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225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C9614B-6DA4-4AFA-8331-27F8871B6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756050"/>
            <a:ext cx="7188199" cy="3342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802E8-C78C-4554-9BE3-BEADA321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Kafka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76113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EFE3-FDAF-4D3C-A8DF-823E952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OAuth2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89E61-B7A9-4FF6-9690-5132522E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90" y="1690688"/>
            <a:ext cx="7716219" cy="45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9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CD94-F831-4882-8293-E5B28E71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BC00-A743-4FF9-8D17-1AF18D72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PC/C/T  Request -&gt; PO(product owner</a:t>
            </a:r>
            <a:r>
              <a:rPr lang="zh-CN" altLang="en-US" dirty="0"/>
              <a:t>产品经理</a:t>
            </a:r>
            <a:r>
              <a:rPr lang="en-US" dirty="0"/>
              <a:t>) -&gt; SA(</a:t>
            </a:r>
            <a:r>
              <a:rPr lang="zh-CN" altLang="en-US" dirty="0"/>
              <a:t>架构师</a:t>
            </a:r>
            <a:r>
              <a:rPr lang="en-US" dirty="0"/>
              <a:t>) -&gt; PM(</a:t>
            </a:r>
            <a:r>
              <a:rPr lang="zh-CN" altLang="en-US" dirty="0"/>
              <a:t>项目经理</a:t>
            </a:r>
            <a:r>
              <a:rPr lang="en-US" dirty="0"/>
              <a:t>) -&gt; SM(scrum master)/Team </a:t>
            </a:r>
          </a:p>
          <a:p>
            <a:r>
              <a:rPr lang="en-US" dirty="0"/>
              <a:t>1. Planning Game (SA introduce and team members estimate task, on the 1</a:t>
            </a:r>
            <a:r>
              <a:rPr lang="en-US" baseline="30000" dirty="0"/>
              <a:t>st </a:t>
            </a:r>
            <a:r>
              <a:rPr lang="en-US" dirty="0"/>
              <a:t>or 2</a:t>
            </a:r>
            <a:r>
              <a:rPr lang="en-US" baseline="30000" dirty="0"/>
              <a:t>nd </a:t>
            </a:r>
            <a:r>
              <a:rPr lang="en-US" dirty="0"/>
              <a:t>day or the sprint) </a:t>
            </a:r>
          </a:p>
          <a:p>
            <a:r>
              <a:rPr lang="en-US" dirty="0"/>
              <a:t>2. Stand up daily (team members get task for coding)</a:t>
            </a:r>
          </a:p>
          <a:p>
            <a:r>
              <a:rPr lang="en-US" dirty="0"/>
              <a:t>3. Code review (SA involve, every week)</a:t>
            </a:r>
          </a:p>
          <a:p>
            <a:r>
              <a:rPr lang="en-US" dirty="0"/>
              <a:t>4. DoD (Definition of Done, PO involve, every sprint)</a:t>
            </a:r>
          </a:p>
          <a:p>
            <a:r>
              <a:rPr lang="en-US" dirty="0"/>
              <a:t>5. Retrospective (SM/team every sprint)</a:t>
            </a:r>
          </a:p>
          <a:p>
            <a:r>
              <a:rPr lang="en-US" dirty="0"/>
              <a:t>6. team sharing &amp; team development</a:t>
            </a:r>
          </a:p>
          <a:p>
            <a:pPr marL="0" indent="0">
              <a:buNone/>
            </a:pPr>
            <a:r>
              <a:rPr lang="en-US" dirty="0"/>
              <a:t>Other: Team vision</a:t>
            </a:r>
          </a:p>
        </p:txBody>
      </p:sp>
    </p:spTree>
    <p:extLst>
      <p:ext uri="{BB962C8B-B14F-4D97-AF65-F5344CB8AC3E}">
        <p14:creationId xmlns:p14="http://schemas.microsoft.com/office/powerpoint/2010/main" val="22802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03A9-DA84-4596-8602-44DCB74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67C4-2E97-4FE7-92E5-B71AD88C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install</a:t>
            </a:r>
          </a:p>
          <a:p>
            <a:r>
              <a:rPr lang="en-US" dirty="0"/>
              <a:t>K8s install</a:t>
            </a:r>
          </a:p>
          <a:p>
            <a:r>
              <a:rPr lang="en-US" dirty="0" err="1"/>
              <a:t>Gitlab</a:t>
            </a:r>
            <a:r>
              <a:rPr lang="en-US" dirty="0"/>
              <a:t> install</a:t>
            </a:r>
          </a:p>
          <a:p>
            <a:r>
              <a:rPr lang="en-US" dirty="0" err="1"/>
              <a:t>Gitlab</a:t>
            </a:r>
            <a:r>
              <a:rPr lang="en-US" dirty="0"/>
              <a:t> runner</a:t>
            </a:r>
          </a:p>
          <a:p>
            <a:r>
              <a:rPr lang="en-US" dirty="0" err="1"/>
              <a:t>Gitlab</a:t>
            </a:r>
            <a:r>
              <a:rPr lang="en-US" dirty="0"/>
              <a:t> CI Flow</a:t>
            </a:r>
          </a:p>
        </p:txBody>
      </p:sp>
    </p:spTree>
    <p:extLst>
      <p:ext uri="{BB962C8B-B14F-4D97-AF65-F5344CB8AC3E}">
        <p14:creationId xmlns:p14="http://schemas.microsoft.com/office/powerpoint/2010/main" val="140284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AEE0-18AB-468A-9701-59B96C78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5793-D9A8-4D91-AB68-C3D8045E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yum install docker-engine</a:t>
            </a:r>
          </a:p>
          <a:p>
            <a:r>
              <a:rPr lang="en-US" dirty="0"/>
              <a:t>service docker start</a:t>
            </a:r>
          </a:p>
          <a:p>
            <a:r>
              <a:rPr lang="en-US" dirty="0"/>
              <a:t>docker run hello-world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Note: need to resolve great wall, use mirror or proxy.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75CB-E635-4483-892F-961D142E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</a:t>
            </a:r>
          </a:p>
        </p:txBody>
      </p:sp>
      <p:pic>
        <p:nvPicPr>
          <p:cNvPr id="1032" name="Picture 8" descr="https://www.kubernetes.org.cn/img/2016/10/20161028141542.jpg">
            <a:extLst>
              <a:ext uri="{FF2B5EF4-FFF2-40B4-BE49-F238E27FC236}">
                <a16:creationId xmlns:a16="http://schemas.microsoft.com/office/drawing/2014/main" id="{61919B02-92DB-4C9C-BE5A-2CF5D3E4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50" y="0"/>
            <a:ext cx="8230935" cy="68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0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E9E9-C86B-4393-9032-482D5298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en-US" altLang="zh-CN" dirty="0"/>
              <a:t>L</a:t>
            </a:r>
            <a:r>
              <a:rPr lang="en-US" dirty="0"/>
              <a:t>ab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C590-236D-4F73-A603-55C253E6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gitlab-ce</a:t>
            </a:r>
            <a:r>
              <a:rPr lang="en-US" dirty="0"/>
              <a:t> repo</a:t>
            </a:r>
          </a:p>
          <a:p>
            <a:pPr lvl="1"/>
            <a:r>
              <a:rPr lang="en-US" altLang="en-US" dirty="0">
                <a:latin typeface="+mj-lt"/>
                <a:ea typeface="Menlo"/>
              </a:rPr>
              <a:t>[</a:t>
            </a:r>
            <a:r>
              <a:rPr lang="en-US" altLang="en-US" dirty="0" err="1">
                <a:latin typeface="+mj-lt"/>
                <a:ea typeface="Menlo"/>
              </a:rPr>
              <a:t>gitlab-ce</a:t>
            </a:r>
            <a:r>
              <a:rPr lang="en-US" altLang="en-US" dirty="0">
                <a:latin typeface="+mj-lt"/>
                <a:ea typeface="Menlo"/>
              </a:rPr>
              <a:t>]</a:t>
            </a:r>
            <a:br>
              <a:rPr lang="en-US" altLang="en-US" dirty="0">
                <a:latin typeface="+mj-lt"/>
                <a:ea typeface="Menlo"/>
              </a:rPr>
            </a:br>
            <a:r>
              <a:rPr lang="en-US" altLang="en-US" dirty="0">
                <a:latin typeface="+mj-lt"/>
                <a:ea typeface="Menlo"/>
              </a:rPr>
              <a:t>name=</a:t>
            </a:r>
            <a:r>
              <a:rPr lang="en-US" altLang="en-US" dirty="0" err="1">
                <a:latin typeface="+mj-lt"/>
                <a:ea typeface="Menlo"/>
              </a:rPr>
              <a:t>Gitlab</a:t>
            </a:r>
            <a:r>
              <a:rPr lang="en-US" altLang="en-US" dirty="0">
                <a:latin typeface="+mj-lt"/>
                <a:ea typeface="Menlo"/>
              </a:rPr>
              <a:t> CE Repository</a:t>
            </a:r>
            <a:br>
              <a:rPr lang="en-US" altLang="en-US" dirty="0">
                <a:latin typeface="+mj-lt"/>
                <a:ea typeface="Menlo"/>
              </a:rPr>
            </a:br>
            <a:r>
              <a:rPr lang="en-US" altLang="en-US" dirty="0" err="1">
                <a:latin typeface="+mj-lt"/>
                <a:ea typeface="Menlo"/>
              </a:rPr>
              <a:t>baseurl</a:t>
            </a:r>
            <a:r>
              <a:rPr lang="en-US" altLang="en-US" dirty="0">
                <a:latin typeface="+mj-lt"/>
                <a:ea typeface="Menlo"/>
              </a:rPr>
              <a:t>=https://mirrors.tuna.tsinghua.edu.cn/gitlab-ce/yum/el$releasever/</a:t>
            </a:r>
            <a:br>
              <a:rPr lang="en-US" altLang="en-US" dirty="0">
                <a:latin typeface="+mj-lt"/>
                <a:ea typeface="Menlo"/>
              </a:rPr>
            </a:br>
            <a:r>
              <a:rPr lang="en-US" altLang="en-US" dirty="0" err="1">
                <a:latin typeface="+mj-lt"/>
                <a:ea typeface="Menlo"/>
              </a:rPr>
              <a:t>gpgcheck</a:t>
            </a:r>
            <a:r>
              <a:rPr lang="en-US" altLang="en-US" dirty="0">
                <a:latin typeface="+mj-lt"/>
                <a:ea typeface="Menlo"/>
              </a:rPr>
              <a:t>=0</a:t>
            </a:r>
            <a:br>
              <a:rPr lang="en-US" altLang="en-US" dirty="0">
                <a:latin typeface="+mj-lt"/>
                <a:ea typeface="Menlo"/>
              </a:rPr>
            </a:br>
            <a:r>
              <a:rPr lang="en-US" altLang="en-US" dirty="0">
                <a:latin typeface="+mj-lt"/>
                <a:ea typeface="Menlo"/>
              </a:rPr>
              <a:t>enabled=1</a:t>
            </a:r>
            <a:r>
              <a:rPr lang="en-US" altLang="en-US" sz="3200" dirty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r>
              <a:rPr lang="en-US" dirty="0"/>
              <a:t>Install </a:t>
            </a:r>
          </a:p>
          <a:p>
            <a:pPr lvl="1"/>
            <a:r>
              <a:rPr lang="en-US" dirty="0">
                <a:latin typeface="+mj-lt"/>
              </a:rPr>
              <a:t>yum install </a:t>
            </a:r>
            <a:r>
              <a:rPr lang="en-US" dirty="0" err="1">
                <a:latin typeface="+mj-lt"/>
              </a:rPr>
              <a:t>gitlab-ce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29B-ECDF-46C9-BF18-C602636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r>
              <a:rPr lang="en-US" dirty="0"/>
              <a:t>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A905-A671-40BC-A2BA-DAA46F58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OS version</a:t>
            </a:r>
          </a:p>
          <a:p>
            <a:pPr lvl="1"/>
            <a:r>
              <a:rPr lang="nb-NO" dirty="0"/>
              <a:t>gitlab-runner install </a:t>
            </a:r>
          </a:p>
          <a:p>
            <a:pPr lvl="2"/>
            <a:r>
              <a:rPr lang="nb-NO" dirty="0"/>
              <a:t> </a:t>
            </a:r>
            <a:r>
              <a:rPr lang="nb-NO" dirty="0">
                <a:hlinkClick r:id="rId2"/>
              </a:rPr>
              <a:t>https://mirrors.tuna.tsinghua.edu.cn/help/gitlab-runner/</a:t>
            </a:r>
            <a:r>
              <a:rPr lang="nb-NO" dirty="0"/>
              <a:t>  </a:t>
            </a:r>
          </a:p>
          <a:p>
            <a:pPr lvl="1"/>
            <a:r>
              <a:rPr lang="nb-NO" dirty="0"/>
              <a:t>gitlab-runner regitser </a:t>
            </a:r>
          </a:p>
          <a:p>
            <a:pPr lvl="2"/>
            <a:r>
              <a:rPr lang="en-US" dirty="0">
                <a:hlinkClick r:id="rId3"/>
              </a:rPr>
              <a:t>https://docs.gitlab.com/runner/register/</a:t>
            </a:r>
            <a:r>
              <a:rPr lang="en-US" dirty="0"/>
              <a:t> </a:t>
            </a:r>
            <a:endParaRPr lang="nb-NO" dirty="0"/>
          </a:p>
          <a:p>
            <a:pPr lvl="2"/>
            <a:r>
              <a:rPr lang="en-US" dirty="0" err="1"/>
              <a:t>gitlab</a:t>
            </a:r>
            <a:r>
              <a:rPr lang="en-US" dirty="0"/>
              <a:t>-runner register</a:t>
            </a:r>
          </a:p>
          <a:p>
            <a:r>
              <a:rPr lang="en-US" dirty="0"/>
              <a:t>Docker version</a:t>
            </a:r>
          </a:p>
          <a:p>
            <a:pPr lvl="1"/>
            <a:r>
              <a:rPr lang="nb-NO" dirty="0"/>
              <a:t>gitlab-runner install </a:t>
            </a:r>
          </a:p>
          <a:p>
            <a:pPr lvl="2"/>
            <a:r>
              <a:rPr lang="sv-SE" dirty="0">
                <a:latin typeface="+mj-lt"/>
              </a:rPr>
              <a:t>docker run -d --name gitlab-runner -v /var/run/docker.sock:/var/run/docker.sock -v /srv/gitlab-runner/config:/etc/gitlab-runner gitlab/gitlab-runner </a:t>
            </a:r>
            <a:endParaRPr lang="nb-NO" dirty="0">
              <a:latin typeface="+mj-lt"/>
            </a:endParaRPr>
          </a:p>
          <a:p>
            <a:pPr lvl="1"/>
            <a:r>
              <a:rPr lang="en-US" dirty="0"/>
              <a:t> </a:t>
            </a:r>
            <a:r>
              <a:rPr lang="nb-NO" dirty="0"/>
              <a:t>gitlab-runner regitser </a:t>
            </a:r>
          </a:p>
          <a:p>
            <a:pPr lvl="2"/>
            <a:r>
              <a:rPr lang="en-US" dirty="0">
                <a:latin typeface="+mj-lt"/>
              </a:rPr>
              <a:t>docker exec -it </a:t>
            </a:r>
            <a:r>
              <a:rPr lang="en-US" dirty="0" err="1">
                <a:latin typeface="+mj-lt"/>
              </a:rPr>
              <a:t>gitlab</a:t>
            </a:r>
            <a:r>
              <a:rPr lang="en-US" dirty="0">
                <a:latin typeface="+mj-lt"/>
              </a:rPr>
              <a:t>-runner </a:t>
            </a:r>
            <a:r>
              <a:rPr lang="en-US" dirty="0" err="1">
                <a:latin typeface="+mj-lt"/>
              </a:rPr>
              <a:t>gitlab</a:t>
            </a:r>
            <a:r>
              <a:rPr lang="en-US" dirty="0">
                <a:latin typeface="+mj-lt"/>
              </a:rPr>
              <a:t>-runner register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9BCB-D4CB-488C-81F5-3DF145D7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GitLab CI 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8AFB09-A415-4624-96F9-C68CA711F7CD}"/>
              </a:ext>
            </a:extLst>
          </p:cNvPr>
          <p:cNvCxnSpPr>
            <a:cxnSpLocks/>
          </p:cNvCxnSpPr>
          <p:nvPr/>
        </p:nvCxnSpPr>
        <p:spPr>
          <a:xfrm>
            <a:off x="353782" y="3526971"/>
            <a:ext cx="1174654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3FD87A-EEC7-4053-8AAF-67D9B247EB7B}"/>
              </a:ext>
            </a:extLst>
          </p:cNvPr>
          <p:cNvCxnSpPr>
            <a:cxnSpLocks/>
          </p:cNvCxnSpPr>
          <p:nvPr/>
        </p:nvCxnSpPr>
        <p:spPr>
          <a:xfrm flipV="1">
            <a:off x="772883" y="3537857"/>
            <a:ext cx="0" cy="7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5DE492-D240-4532-89D5-BF1E06180958}"/>
              </a:ext>
            </a:extLst>
          </p:cNvPr>
          <p:cNvSpPr txBox="1"/>
          <p:nvPr/>
        </p:nvSpPr>
        <p:spPr>
          <a:xfrm>
            <a:off x="772882" y="3919638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Task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4428D1-8A4F-43CB-B83D-F499284FB8DF}"/>
              </a:ext>
            </a:extLst>
          </p:cNvPr>
          <p:cNvCxnSpPr/>
          <p:nvPr/>
        </p:nvCxnSpPr>
        <p:spPr>
          <a:xfrm>
            <a:off x="1142996" y="3037114"/>
            <a:ext cx="0" cy="50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CD2E61-CFB0-4939-9B22-66715B84917A}"/>
              </a:ext>
            </a:extLst>
          </p:cNvPr>
          <p:cNvCxnSpPr>
            <a:cxnSpLocks/>
          </p:cNvCxnSpPr>
          <p:nvPr/>
        </p:nvCxnSpPr>
        <p:spPr>
          <a:xfrm>
            <a:off x="1142996" y="3037114"/>
            <a:ext cx="735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102F57-E791-44E2-9B9D-F93ACEEDBB43}"/>
              </a:ext>
            </a:extLst>
          </p:cNvPr>
          <p:cNvSpPr txBox="1"/>
          <p:nvPr/>
        </p:nvSpPr>
        <p:spPr>
          <a:xfrm>
            <a:off x="819169" y="2576399"/>
            <a:ext cx="1888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New Branch/Repo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8BA64F-8875-4AEE-BCEA-DDF7AE6E24A7}"/>
              </a:ext>
            </a:extLst>
          </p:cNvPr>
          <p:cNvCxnSpPr>
            <a:cxnSpLocks/>
          </p:cNvCxnSpPr>
          <p:nvPr/>
        </p:nvCxnSpPr>
        <p:spPr>
          <a:xfrm>
            <a:off x="8510086" y="3097377"/>
            <a:ext cx="0" cy="3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3B0E24-0639-486E-9D1D-603F0AC9E78B}"/>
              </a:ext>
            </a:extLst>
          </p:cNvPr>
          <p:cNvSpPr txBox="1"/>
          <p:nvPr/>
        </p:nvSpPr>
        <p:spPr>
          <a:xfrm>
            <a:off x="2786379" y="2582438"/>
            <a:ext cx="807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6120C4-B9FE-4192-AA7D-CD31D2D5E87A}"/>
              </a:ext>
            </a:extLst>
          </p:cNvPr>
          <p:cNvSpPr txBox="1"/>
          <p:nvPr/>
        </p:nvSpPr>
        <p:spPr>
          <a:xfrm>
            <a:off x="3717876" y="2576399"/>
            <a:ext cx="124027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test(CT, CT)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CB494D-DB1C-44FE-924A-51B68ABC425B}"/>
              </a:ext>
            </a:extLst>
          </p:cNvPr>
          <p:cNvSpPr txBox="1"/>
          <p:nvPr/>
        </p:nvSpPr>
        <p:spPr>
          <a:xfrm>
            <a:off x="5081736" y="2576456"/>
            <a:ext cx="155260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merge request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B15681-5A87-4E63-9509-35294D02FFBD}"/>
              </a:ext>
            </a:extLst>
          </p:cNvPr>
          <p:cNvSpPr txBox="1"/>
          <p:nvPr/>
        </p:nvSpPr>
        <p:spPr>
          <a:xfrm>
            <a:off x="6757925" y="2576399"/>
            <a:ext cx="146469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merge review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A69239-88C1-4CC0-9A04-B86F1C25A89D}"/>
              </a:ext>
            </a:extLst>
          </p:cNvPr>
          <p:cNvSpPr txBox="1"/>
          <p:nvPr/>
        </p:nvSpPr>
        <p:spPr>
          <a:xfrm>
            <a:off x="8870925" y="3097377"/>
            <a:ext cx="94820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B72ABB-F94F-4DE2-90AF-F5D97BF87103}"/>
              </a:ext>
            </a:extLst>
          </p:cNvPr>
          <p:cNvCxnSpPr>
            <a:cxnSpLocks/>
          </p:cNvCxnSpPr>
          <p:nvPr/>
        </p:nvCxnSpPr>
        <p:spPr>
          <a:xfrm>
            <a:off x="11768254" y="3598119"/>
            <a:ext cx="0" cy="69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698041-772D-4EFD-95A9-99CD5266A513}"/>
              </a:ext>
            </a:extLst>
          </p:cNvPr>
          <p:cNvSpPr txBox="1"/>
          <p:nvPr/>
        </p:nvSpPr>
        <p:spPr>
          <a:xfrm>
            <a:off x="10695767" y="3934792"/>
            <a:ext cx="114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finish</a:t>
            </a:r>
          </a:p>
        </p:txBody>
      </p:sp>
      <p:pic>
        <p:nvPicPr>
          <p:cNvPr id="71" name="Graphic 70" descr="Checklist">
            <a:extLst>
              <a:ext uri="{FF2B5EF4-FFF2-40B4-BE49-F238E27FC236}">
                <a16:creationId xmlns:a16="http://schemas.microsoft.com/office/drawing/2014/main" id="{BCC13FCD-941D-4011-9B46-76697BD8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297724"/>
            <a:ext cx="914400" cy="914400"/>
          </a:xfrm>
          <a:prstGeom prst="rect">
            <a:avLst/>
          </a:prstGeom>
        </p:spPr>
      </p:pic>
      <p:pic>
        <p:nvPicPr>
          <p:cNvPr id="73" name="Graphic 72" descr="List">
            <a:extLst>
              <a:ext uri="{FF2B5EF4-FFF2-40B4-BE49-F238E27FC236}">
                <a16:creationId xmlns:a16="http://schemas.microsoft.com/office/drawing/2014/main" id="{607C1703-D0C4-4C72-BD87-363C8E25C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969" y="428897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E0EDE01-A388-4251-A785-69BEE39D6D4B}"/>
              </a:ext>
            </a:extLst>
          </p:cNvPr>
          <p:cNvSpPr txBox="1"/>
          <p:nvPr/>
        </p:nvSpPr>
        <p:spPr>
          <a:xfrm>
            <a:off x="9947742" y="3097377"/>
            <a:ext cx="8977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test(FT)</a:t>
            </a:r>
          </a:p>
        </p:txBody>
      </p:sp>
    </p:spTree>
    <p:extLst>
      <p:ext uri="{BB962C8B-B14F-4D97-AF65-F5344CB8AC3E}">
        <p14:creationId xmlns:p14="http://schemas.microsoft.com/office/powerpoint/2010/main" val="362356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1E90-D6C0-48F0-B350-CF13F12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AD3E-736E-4698-8E44-07561411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Kafka producer</a:t>
            </a:r>
          </a:p>
          <a:p>
            <a:r>
              <a:rPr lang="en-US" dirty="0"/>
              <a:t>Kafka consumer</a:t>
            </a:r>
          </a:p>
          <a:p>
            <a:r>
              <a:rPr lang="en-US" dirty="0"/>
              <a:t>Kafka server </a:t>
            </a:r>
          </a:p>
          <a:p>
            <a:r>
              <a:rPr lang="en-US" dirty="0" err="1"/>
              <a:t>Kfaka</a:t>
            </a:r>
            <a:r>
              <a:rPr lang="en-US" dirty="0"/>
              <a:t> Replica</a:t>
            </a:r>
          </a:p>
          <a:p>
            <a:r>
              <a:rPr lang="en-US" dirty="0"/>
              <a:t>Kafka tools </a:t>
            </a:r>
          </a:p>
          <a:p>
            <a:pPr lvl="1"/>
            <a:r>
              <a:rPr lang="en-US" dirty="0" err="1"/>
              <a:t>kafkaOffsetMonitor</a:t>
            </a:r>
            <a:endParaRPr lang="en-US" dirty="0"/>
          </a:p>
          <a:p>
            <a:pPr lvl="1"/>
            <a:r>
              <a:rPr lang="en-US" dirty="0" err="1"/>
              <a:t>kafdrop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Blog</a:t>
            </a:r>
          </a:p>
          <a:p>
            <a:pPr lvl="1"/>
            <a:r>
              <a:rPr lang="en-US" dirty="0">
                <a:hlinkClick r:id="rId3"/>
              </a:rPr>
              <a:t>http://www.jasongj.com/2015/01/02/Kafka%E6%B7%B1%E5%BA%A6%E8%A7%A3%E6%9E%90/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370</Words>
  <Application>Microsoft Office PowerPoint</Application>
  <PresentationFormat>Widescreen</PresentationFormat>
  <Paragraphs>150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Menlo</vt:lpstr>
      <vt:lpstr>Arial</vt:lpstr>
      <vt:lpstr>Calibri</vt:lpstr>
      <vt:lpstr>Calibri Light</vt:lpstr>
      <vt:lpstr>Office Theme</vt:lpstr>
      <vt:lpstr>PowerPoint Presentation</vt:lpstr>
      <vt:lpstr>Scrum master </vt:lpstr>
      <vt:lpstr>GitLab CI</vt:lpstr>
      <vt:lpstr>Docker install</vt:lpstr>
      <vt:lpstr>K8s install</vt:lpstr>
      <vt:lpstr>GitLab install</vt:lpstr>
      <vt:lpstr>Gitlab runner</vt:lpstr>
      <vt:lpstr>GitLab CI flow</vt:lpstr>
      <vt:lpstr>Kafka knowledge</vt:lpstr>
      <vt:lpstr>Kafka producer</vt:lpstr>
      <vt:lpstr>Kafka consumer</vt:lpstr>
      <vt:lpstr>Kafka  consumer rebalance</vt:lpstr>
      <vt:lpstr>Kafka  server</vt:lpstr>
      <vt:lpstr>Kafka  Replica</vt:lpstr>
      <vt:lpstr>OAuth2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Wang W</dc:creator>
  <cp:lastModifiedBy>Stephen Wang W</cp:lastModifiedBy>
  <cp:revision>18</cp:revision>
  <dcterms:created xsi:type="dcterms:W3CDTF">2018-05-18T07:57:50Z</dcterms:created>
  <dcterms:modified xsi:type="dcterms:W3CDTF">2018-05-18T08:09:00Z</dcterms:modified>
</cp:coreProperties>
</file>