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3" r:id="rId6"/>
    <p:sldId id="264" r:id="rId7"/>
    <p:sldId id="260" r:id="rId8"/>
    <p:sldId id="261"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44" d="100"/>
          <a:sy n="144" d="100"/>
        </p:scale>
        <p:origin x="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010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40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dirty="0"/>
              <a:t>Betting Agencies and Soccer</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Stephen Kringas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Soccer </a:t>
            </a:r>
            <a:r>
              <a:rPr lang="en" dirty="0"/>
              <a:t>Dataset</a:t>
            </a:r>
            <a:endParaRPr dirty="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dataset did you use of the following:</a:t>
            </a:r>
            <a:endParaRPr dirty="0"/>
          </a:p>
          <a:p>
            <a:pPr marL="457200" lvl="0" indent="-342900" algn="l" rtl="0">
              <a:spcBef>
                <a:spcPts val="1600"/>
              </a:spcBef>
              <a:spcAft>
                <a:spcPts val="0"/>
              </a:spcAft>
              <a:buSzPts val="1800"/>
              <a:buChar char="-"/>
            </a:pPr>
            <a:r>
              <a:rPr lang="en" dirty="0"/>
              <a:t>Soccer Dataset</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p>
          <a:p>
            <a:pPr marL="285750" lvl="0" indent="-285750" algn="l" rtl="0">
              <a:spcBef>
                <a:spcPts val="0"/>
              </a:spcBef>
              <a:spcAft>
                <a:spcPts val="1600"/>
              </a:spcAft>
              <a:buFont typeface="Arial" panose="020B0604020202020204" pitchFamily="34" charset="0"/>
              <a:buChar char="•"/>
            </a:pPr>
            <a:r>
              <a:rPr lang="en-AU" dirty="0"/>
              <a:t>Highly competitive business of betting agencies</a:t>
            </a:r>
          </a:p>
          <a:p>
            <a:pPr marL="285750" lvl="0" indent="-285750" algn="l" rtl="0">
              <a:spcBef>
                <a:spcPts val="0"/>
              </a:spcBef>
              <a:spcAft>
                <a:spcPts val="1600"/>
              </a:spcAft>
              <a:buFont typeface="Arial" panose="020B0604020202020204" pitchFamily="34" charset="0"/>
              <a:buChar char="•"/>
            </a:pPr>
            <a:r>
              <a:rPr lang="en-AU" dirty="0"/>
              <a:t>Are some agencies providing more favourable odds for gamblers?</a:t>
            </a:r>
          </a:p>
          <a:p>
            <a:pPr marL="285750" lvl="0" indent="-285750" algn="l" rtl="0">
              <a:spcBef>
                <a:spcPts val="0"/>
              </a:spcBef>
              <a:spcAft>
                <a:spcPts val="1600"/>
              </a:spcAft>
              <a:buFont typeface="Arial" panose="020B0604020202020204" pitchFamily="34" charset="0"/>
              <a:buChar char="•"/>
            </a:pPr>
            <a:r>
              <a:rPr lang="en-AU" dirty="0"/>
              <a:t>Gambling has a large social cost. Is there a way to reduce the </a:t>
            </a:r>
          </a:p>
          <a:p>
            <a:pPr marL="285750" lvl="0" indent="-285750" algn="l" rtl="0">
              <a:spcBef>
                <a:spcPts val="0"/>
              </a:spcBef>
              <a:spcAft>
                <a:spcPts val="1600"/>
              </a:spcAft>
              <a:buFont typeface="Arial" panose="020B0604020202020204" pitchFamily="34" charset="0"/>
              <a:buChar char="•"/>
            </a:pPr>
            <a:r>
              <a:rPr lang="en-AU" dirty="0"/>
              <a:t>Audience  - Amateur gamblers</a:t>
            </a:r>
            <a:endParaRPr lang="en" dirty="0"/>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What is your research question you aim to answer using the dataset?  Be sure the research question is well defined (see project description for details).</a:t>
            </a:r>
          </a:p>
          <a:p>
            <a:r>
              <a:rPr lang="en-AU" dirty="0"/>
              <a:t>Based on the match results and odds provided by different betting agencies, what profit/loss would a gambler made betting on the favourite on competing betting sites? </a:t>
            </a:r>
          </a:p>
          <a:p>
            <a:r>
              <a:rPr lang="en-AU" dirty="0"/>
              <a:t>Which site is most profitable / minimise loses for gamblers?</a:t>
            </a:r>
          </a:p>
          <a:p>
            <a:r>
              <a:rPr lang="en-AU" dirty="0"/>
              <a:t>Is it more profitable to bet on the home team, draw, </a:t>
            </a:r>
            <a:r>
              <a:rPr lang="en-AU"/>
              <a:t>away team?</a:t>
            </a:r>
            <a:endParaRPr lang="en-AU" dirty="0"/>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 </a:t>
            </a:r>
            <a:r>
              <a:rPr lang="en-AU" dirty="0"/>
              <a:t>Which agency is most profitable</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&lt;Line Chart profit/loss vs each site&gt;</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&lt;Scatter&gt;</a:t>
            </a:r>
          </a:p>
          <a:p>
            <a:pPr marL="0" lvl="0" indent="0" algn="l" rtl="0">
              <a:spcBef>
                <a:spcPts val="0"/>
              </a:spcBef>
              <a:spcAft>
                <a:spcPts val="0"/>
              </a:spcAft>
              <a:buNone/>
            </a:pPr>
            <a:r>
              <a:rPr lang="en-AU" dirty="0"/>
              <a:t>Summary paragraph of the Findings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8482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 </a:t>
            </a:r>
            <a:r>
              <a:rPr lang="en-AU" dirty="0"/>
              <a:t>Which bet is most profitable</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&lt;Line Chart profit/loss vs each site&gt;</a:t>
            </a:r>
          </a:p>
          <a:p>
            <a:pPr marL="0" lvl="0" indent="0" algn="l" rtl="0">
              <a:spcBef>
                <a:spcPts val="0"/>
              </a:spcBef>
              <a:spcAft>
                <a:spcPts val="0"/>
              </a:spcAft>
              <a:buNone/>
            </a:pPr>
            <a:endParaRPr lang="en-AU" dirty="0"/>
          </a:p>
          <a:p>
            <a:pPr marL="0" lvl="0" indent="0" algn="l" rtl="0">
              <a:spcBef>
                <a:spcPts val="0"/>
              </a:spcBef>
              <a:spcAft>
                <a:spcPts val="0"/>
              </a:spcAft>
              <a:buNone/>
            </a:pPr>
            <a:r>
              <a:rPr lang="en-AU" dirty="0"/>
              <a:t>&lt;Scatter&gt;</a:t>
            </a:r>
          </a:p>
          <a:p>
            <a:pPr marL="0" lvl="0" indent="0" algn="l" rtl="0">
              <a:spcBef>
                <a:spcPts val="0"/>
              </a:spcBef>
              <a:spcAft>
                <a:spcPts val="0"/>
              </a:spcAft>
              <a:buNone/>
            </a:pPr>
            <a:r>
              <a:rPr lang="en-AU" dirty="0"/>
              <a:t>Summary paragraph of the Findings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678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&lt;Feel free to replicate this slide to show multiple findings&gt;</a:t>
            </a:r>
            <a:endParaRPr dirty="0"/>
          </a:p>
          <a:p>
            <a:pPr marL="0" lvl="0" indent="0" algn="l" rtl="0">
              <a:spcBef>
                <a:spcPts val="1600"/>
              </a:spcBef>
              <a:spcAft>
                <a:spcPts val="0"/>
              </a:spcAft>
              <a:buNone/>
            </a:pPr>
            <a:r>
              <a:rPr lang="en" dirty="0"/>
              <a:t>Present your findings.  Include at least one visualization in your presentation (feel free to include more). The visualization should be honest, accessible, and elegant for a general audience.</a:t>
            </a:r>
            <a:endParaRPr dirty="0"/>
          </a:p>
          <a:p>
            <a:pPr marL="0" lvl="0" indent="0" algn="l" rtl="0">
              <a:spcBef>
                <a:spcPts val="1600"/>
              </a:spcBef>
              <a:spcAft>
                <a:spcPts val="1600"/>
              </a:spcAft>
              <a:buNone/>
            </a:pPr>
            <a:r>
              <a:rPr lang="en" dirty="0"/>
              <a:t>You need not come to a definitive conclusion, but you need to say how your findings relate back to your research question.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Did you use other informal analysis to inform your work?  Did you get feedback on your work by friends or colleagues? Etc.  </a:t>
            </a:r>
            <a:endParaRPr dirty="0"/>
          </a:p>
          <a:p>
            <a:pPr marL="0" lvl="0" indent="0" algn="l" rtl="0">
              <a:spcBef>
                <a:spcPts val="1600"/>
              </a:spcBef>
              <a:spcAft>
                <a:spcPts val="1600"/>
              </a:spcAft>
              <a:buNone/>
            </a:pPr>
            <a:r>
              <a:rPr lang="en" dirty="0"/>
              <a:t>If you had no one give you feedback, it’s okay to say that.</a:t>
            </a:r>
          </a:p>
          <a:p>
            <a:pPr marL="0" lvl="0" indent="0" algn="l" rtl="0">
              <a:spcBef>
                <a:spcPts val="1600"/>
              </a:spcBef>
              <a:spcAft>
                <a:spcPts val="1600"/>
              </a:spcAft>
              <a:buNone/>
            </a:pPr>
            <a:r>
              <a:rPr lang="en" dirty="0"/>
              <a:t>I did </a:t>
            </a:r>
            <a:r>
              <a:rPr lang="en-AU" dirty="0"/>
              <a:t>not get feedback from anyone.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If applicable, report any references you used in your work.  For example, you may have used a research paper from X to help guide your analysis.  You should cite that work here. If you did all the work on your own, please state this.</a:t>
            </a:r>
          </a:p>
          <a:p>
            <a:pPr marL="0" lvl="0" indent="0" algn="l" rtl="0">
              <a:spcBef>
                <a:spcPts val="0"/>
              </a:spcBef>
              <a:spcAft>
                <a:spcPts val="1600"/>
              </a:spcAft>
              <a:buNone/>
            </a:pPr>
            <a:r>
              <a:rPr lang="en" dirty="0"/>
              <a:t>I worked on this research project alone.</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436</Words>
  <Application>Microsoft Macintosh PowerPoint</Application>
  <PresentationFormat>On-screen Show (16:9)</PresentationFormat>
  <Paragraphs>37</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Betting Agencies and Soccer</vt:lpstr>
      <vt:lpstr>Soccer Dataset</vt:lpstr>
      <vt:lpstr>Motivation</vt:lpstr>
      <vt:lpstr>Research Question(s)</vt:lpstr>
      <vt:lpstr>Findings – Which agency is most profitable</vt:lpstr>
      <vt:lpstr>Findings – Which bet is most profitable</vt:lpstr>
      <vt:lpstr>Findings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Betting Agencies and Soccer</dc:title>
  <cp:lastModifiedBy>Stephen Kringas</cp:lastModifiedBy>
  <cp:revision>4</cp:revision>
  <dcterms:modified xsi:type="dcterms:W3CDTF">2019-01-14T05:38:05Z</dcterms:modified>
</cp:coreProperties>
</file>