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3" r:id="rId6"/>
    <p:sldId id="264" r:id="rId7"/>
    <p:sldId id="260" r:id="rId8"/>
    <p:sldId id="261" r:id="rId9"/>
    <p:sldId id="262"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4010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240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AU" dirty="0"/>
              <a:t>Betting Agencies and Soccer</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dirty="0"/>
              <a:t>Stephen Kringas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Soccer </a:t>
            </a:r>
            <a:r>
              <a:rPr lang="en" dirty="0"/>
              <a:t>Dataset</a:t>
            </a:r>
            <a:endParaRPr dirty="0"/>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Which dataset did you use of the following:</a:t>
            </a:r>
            <a:endParaRPr dirty="0"/>
          </a:p>
          <a:p>
            <a:pPr marL="457200" lvl="0" indent="-342900" algn="l" rtl="0">
              <a:spcBef>
                <a:spcPts val="1600"/>
              </a:spcBef>
              <a:spcAft>
                <a:spcPts val="0"/>
              </a:spcAft>
              <a:buSzPts val="1800"/>
              <a:buChar char="-"/>
            </a:pPr>
            <a:r>
              <a:rPr lang="en" dirty="0"/>
              <a:t>Soccer Dataset</a:t>
            </a:r>
            <a:endParaRPr dirty="0"/>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Describe the problem you want to solve with the data.  It may relate closely with your research question, but your goal here is to make your audience care about the project/problem you are trying to solve.  You need to articulate the problem you are exploring and why (and for whom) insight would be valuable.</a:t>
            </a:r>
          </a:p>
          <a:p>
            <a:pPr marL="285750" lvl="0" indent="-285750" algn="l" rtl="0">
              <a:spcBef>
                <a:spcPts val="0"/>
              </a:spcBef>
              <a:spcAft>
                <a:spcPts val="1600"/>
              </a:spcAft>
              <a:buFont typeface="Arial" panose="020B0604020202020204" pitchFamily="34" charset="0"/>
              <a:buChar char="•"/>
            </a:pPr>
            <a:r>
              <a:rPr lang="en-AU" dirty="0"/>
              <a:t>Highly competitive business of betting agencies</a:t>
            </a:r>
          </a:p>
          <a:p>
            <a:pPr marL="285750" lvl="0" indent="-285750" algn="l" rtl="0">
              <a:spcBef>
                <a:spcPts val="0"/>
              </a:spcBef>
              <a:spcAft>
                <a:spcPts val="1600"/>
              </a:spcAft>
              <a:buFont typeface="Arial" panose="020B0604020202020204" pitchFamily="34" charset="0"/>
              <a:buChar char="•"/>
            </a:pPr>
            <a:r>
              <a:rPr lang="en-AU" dirty="0"/>
              <a:t>Are some agencies providing more favourable odds for gamblers?</a:t>
            </a:r>
          </a:p>
          <a:p>
            <a:pPr marL="285750" lvl="0" indent="-285750" algn="l" rtl="0">
              <a:spcBef>
                <a:spcPts val="0"/>
              </a:spcBef>
              <a:spcAft>
                <a:spcPts val="1600"/>
              </a:spcAft>
              <a:buFont typeface="Arial" panose="020B0604020202020204" pitchFamily="34" charset="0"/>
              <a:buChar char="•"/>
            </a:pPr>
            <a:r>
              <a:rPr lang="en-AU" dirty="0"/>
              <a:t>Gambling has a large social cost. Is there a way to reduce the </a:t>
            </a:r>
          </a:p>
          <a:p>
            <a:pPr marL="285750" lvl="0" indent="-285750" algn="l" rtl="0">
              <a:spcBef>
                <a:spcPts val="0"/>
              </a:spcBef>
              <a:spcAft>
                <a:spcPts val="1600"/>
              </a:spcAft>
              <a:buFont typeface="Arial" panose="020B0604020202020204" pitchFamily="34" charset="0"/>
              <a:buChar char="•"/>
            </a:pPr>
            <a:r>
              <a:rPr lang="en-AU" dirty="0"/>
              <a:t>Audience  - Amateur gamblers</a:t>
            </a:r>
            <a:endParaRPr lang="en" dirty="0"/>
          </a:p>
          <a:p>
            <a:pPr marL="0" lvl="0" indent="0" algn="l" rtl="0">
              <a:spcBef>
                <a:spcPts val="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Question(s)</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What is your research question you aim to answer using the dataset?  Be sure the research question is well defined (see project description for details).</a:t>
            </a:r>
          </a:p>
          <a:p>
            <a:r>
              <a:rPr lang="en-AU" dirty="0"/>
              <a:t>Based on the match results and odds provided by different betting agencies, what profit/loss would a gambler made betting on the favourite on competing betting sites? </a:t>
            </a:r>
          </a:p>
          <a:p>
            <a:r>
              <a:rPr lang="en-AU" dirty="0"/>
              <a:t>Which site is most profitable / minimise loses for gamblers?</a:t>
            </a:r>
          </a:p>
          <a:p>
            <a:r>
              <a:rPr lang="en-AU" dirty="0"/>
              <a:t>Is it more profitable to bet on the favourite, draw, underdog?</a:t>
            </a:r>
          </a:p>
          <a:p>
            <a:pPr marL="0" lvl="0" indent="0" algn="l" rtl="0">
              <a:spcBef>
                <a:spcPts val="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 </a:t>
            </a:r>
            <a:r>
              <a:rPr lang="en-AU" dirty="0"/>
              <a:t>Which agency is most profitable</a:t>
            </a:r>
            <a:endParaRPr dirty="0"/>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&lt;Line Chart profit/loss vs each site&gt;</a:t>
            </a:r>
          </a:p>
          <a:p>
            <a:pPr marL="0" lvl="0" indent="0" algn="l" rtl="0">
              <a:spcBef>
                <a:spcPts val="0"/>
              </a:spcBef>
              <a:spcAft>
                <a:spcPts val="0"/>
              </a:spcAft>
              <a:buNone/>
            </a:pPr>
            <a:endParaRPr lang="en-AU" dirty="0"/>
          </a:p>
          <a:p>
            <a:pPr marL="0" lvl="0" indent="0" algn="l" rtl="0">
              <a:spcBef>
                <a:spcPts val="0"/>
              </a:spcBef>
              <a:spcAft>
                <a:spcPts val="0"/>
              </a:spcAft>
              <a:buNone/>
            </a:pPr>
            <a:r>
              <a:rPr lang="en-AU" dirty="0"/>
              <a:t>&lt;Scatter&gt;</a:t>
            </a:r>
          </a:p>
          <a:p>
            <a:pPr marL="0" lvl="0" indent="0" algn="l" rtl="0">
              <a:spcBef>
                <a:spcPts val="0"/>
              </a:spcBef>
              <a:spcAft>
                <a:spcPts val="0"/>
              </a:spcAft>
              <a:buNone/>
            </a:pPr>
            <a:r>
              <a:rPr lang="en-AU" dirty="0"/>
              <a:t>Summary paragraph of the Findings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84824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 </a:t>
            </a:r>
            <a:r>
              <a:rPr lang="en-AU" dirty="0"/>
              <a:t>Which bet is most profitable</a:t>
            </a:r>
            <a:endParaRPr dirty="0"/>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&lt;Line Chart profit/loss vs each site&gt;</a:t>
            </a:r>
          </a:p>
          <a:p>
            <a:pPr marL="0" lvl="0" indent="0" algn="l" rtl="0">
              <a:spcBef>
                <a:spcPts val="0"/>
              </a:spcBef>
              <a:spcAft>
                <a:spcPts val="0"/>
              </a:spcAft>
              <a:buNone/>
            </a:pPr>
            <a:endParaRPr lang="en-AU" dirty="0"/>
          </a:p>
          <a:p>
            <a:pPr marL="0" lvl="0" indent="0" algn="l" rtl="0">
              <a:spcBef>
                <a:spcPts val="0"/>
              </a:spcBef>
              <a:spcAft>
                <a:spcPts val="0"/>
              </a:spcAft>
              <a:buNone/>
            </a:pPr>
            <a:r>
              <a:rPr lang="en-AU" dirty="0"/>
              <a:t>&lt;Scatter&gt;</a:t>
            </a:r>
          </a:p>
          <a:p>
            <a:pPr marL="0" lvl="0" indent="0" algn="l" rtl="0">
              <a:spcBef>
                <a:spcPts val="0"/>
              </a:spcBef>
              <a:spcAft>
                <a:spcPts val="0"/>
              </a:spcAft>
              <a:buNone/>
            </a:pPr>
            <a:r>
              <a:rPr lang="en-AU" dirty="0"/>
              <a:t>Summary paragraph of the Findings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6786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&lt;Feel free to replicate this slide to show multiple findings&gt;</a:t>
            </a:r>
            <a:endParaRPr dirty="0"/>
          </a:p>
          <a:p>
            <a:pPr marL="0" lvl="0" indent="0" algn="l" rtl="0">
              <a:spcBef>
                <a:spcPts val="1600"/>
              </a:spcBef>
              <a:spcAft>
                <a:spcPts val="0"/>
              </a:spcAft>
              <a:buNone/>
            </a:pPr>
            <a:r>
              <a:rPr lang="en" dirty="0"/>
              <a:t>Present your findings.  Include at least one visualization in your presentation (feel free to include more). The visualization should be honest, accessible, and elegant for a general audience.</a:t>
            </a:r>
            <a:endParaRPr dirty="0"/>
          </a:p>
          <a:p>
            <a:pPr marL="0" lvl="0" indent="0" algn="l" rtl="0">
              <a:spcBef>
                <a:spcPts val="1600"/>
              </a:spcBef>
              <a:spcAft>
                <a:spcPts val="1600"/>
              </a:spcAft>
              <a:buNone/>
            </a:pPr>
            <a:r>
              <a:rPr lang="en" dirty="0"/>
              <a:t>You need not come to a definitive conclusion, but you need to say how your findings relate back to your research question.</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Acknowledgements</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Did you use other informal analysis to inform your work?  Did you get feedback on your work by friends or colleagues? Etc.  </a:t>
            </a:r>
            <a:endParaRPr dirty="0"/>
          </a:p>
          <a:p>
            <a:pPr marL="0" lvl="0" indent="0" algn="l" rtl="0">
              <a:spcBef>
                <a:spcPts val="1600"/>
              </a:spcBef>
              <a:spcAft>
                <a:spcPts val="1600"/>
              </a:spcAft>
              <a:buNone/>
            </a:pPr>
            <a:r>
              <a:rPr lang="en" dirty="0"/>
              <a:t>If you had no one give you feedback, it’s okay to say that.</a:t>
            </a:r>
          </a:p>
          <a:p>
            <a:pPr marL="0" lvl="0" indent="0" algn="l" rtl="0">
              <a:spcBef>
                <a:spcPts val="1600"/>
              </a:spcBef>
              <a:spcAft>
                <a:spcPts val="1600"/>
              </a:spcAft>
              <a:buNone/>
            </a:pPr>
            <a:r>
              <a:rPr lang="en" dirty="0"/>
              <a:t>I did </a:t>
            </a:r>
            <a:r>
              <a:rPr lang="en-AU" dirty="0"/>
              <a:t>not get feedback from anyone.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If applicable, report any references you used in your work.  For example, you may have used a research paper from X to help guide your analysis.  You should cite that work here. If you did all the work on your own, please state this.</a:t>
            </a:r>
          </a:p>
          <a:p>
            <a:pPr marL="0" lvl="0" indent="0" algn="l" rtl="0">
              <a:spcBef>
                <a:spcPts val="0"/>
              </a:spcBef>
              <a:spcAft>
                <a:spcPts val="1600"/>
              </a:spcAft>
              <a:buNone/>
            </a:pPr>
            <a:r>
              <a:rPr lang="en" dirty="0"/>
              <a:t>I worked on this research project alone.</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434</Words>
  <Application>Microsoft Office PowerPoint</Application>
  <PresentationFormat>On-screen Show (16:9)</PresentationFormat>
  <Paragraphs>37</Paragraphs>
  <Slides>9</Slides>
  <Notes>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Simple Light</vt:lpstr>
      <vt:lpstr>Betting Agencies and Soccer</vt:lpstr>
      <vt:lpstr>Soccer Dataset</vt:lpstr>
      <vt:lpstr>Motivation</vt:lpstr>
      <vt:lpstr>Research Question(s)</vt:lpstr>
      <vt:lpstr>Findings – Which agency is most profitable</vt:lpstr>
      <vt:lpstr>Findings – Which bet is most profitable</vt:lpstr>
      <vt:lpstr>Findings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Betting Agencies and Soccer</dc:title>
  <cp:lastModifiedBy>Stephen Kringas</cp:lastModifiedBy>
  <cp:revision>3</cp:revision>
  <dcterms:modified xsi:type="dcterms:W3CDTF">2019-01-09T05:21:21Z</dcterms:modified>
</cp:coreProperties>
</file>